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17.png" ContentType="image/png"/>
  <Override PartName="/ppt/media/image15.png" ContentType="image/png"/>
  <Override PartName="/ppt/media/image16.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Masters/slideMaster5.xml" ContentType="application/vnd.openxmlformats-officedocument.presentationml.slideMaster+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slides/_rels/slide28.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25.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46" name="PlaceHolder 2"/>
          <p:cNvSpPr>
            <a:spLocks noGrp="1"/>
          </p:cNvSpPr>
          <p:nvPr>
            <p:ph type="body"/>
          </p:nvPr>
        </p:nvSpPr>
        <p:spPr>
          <a:xfrm>
            <a:off x="1154880" y="2603520"/>
            <a:ext cx="882540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47" name="PlaceHolder 3"/>
          <p:cNvSpPr>
            <a:spLocks noGrp="1"/>
          </p:cNvSpPr>
          <p:nvPr>
            <p:ph type="body"/>
          </p:nvPr>
        </p:nvSpPr>
        <p:spPr>
          <a:xfrm>
            <a:off x="1154880" y="4388040"/>
            <a:ext cx="882540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49" name="PlaceHolder 2"/>
          <p:cNvSpPr>
            <a:spLocks noGrp="1"/>
          </p:cNvSpPr>
          <p:nvPr>
            <p:ph type="body"/>
          </p:nvPr>
        </p:nvSpPr>
        <p:spPr>
          <a:xfrm>
            <a:off x="115488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50" name="PlaceHolder 3"/>
          <p:cNvSpPr>
            <a:spLocks noGrp="1"/>
          </p:cNvSpPr>
          <p:nvPr>
            <p:ph type="body"/>
          </p:nvPr>
        </p:nvSpPr>
        <p:spPr>
          <a:xfrm>
            <a:off x="567720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51" name="PlaceHolder 4"/>
          <p:cNvSpPr>
            <a:spLocks noGrp="1"/>
          </p:cNvSpPr>
          <p:nvPr>
            <p:ph type="body"/>
          </p:nvPr>
        </p:nvSpPr>
        <p:spPr>
          <a:xfrm>
            <a:off x="115488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52" name="PlaceHolder 5"/>
          <p:cNvSpPr>
            <a:spLocks noGrp="1"/>
          </p:cNvSpPr>
          <p:nvPr>
            <p:ph type="body"/>
          </p:nvPr>
        </p:nvSpPr>
        <p:spPr>
          <a:xfrm>
            <a:off x="567720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54" name="PlaceHolder 2"/>
          <p:cNvSpPr>
            <a:spLocks noGrp="1"/>
          </p:cNvSpPr>
          <p:nvPr>
            <p:ph type="body"/>
          </p:nvPr>
        </p:nvSpPr>
        <p:spPr>
          <a:xfrm>
            <a:off x="1154880" y="260352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55" name="PlaceHolder 3"/>
          <p:cNvSpPr>
            <a:spLocks noGrp="1"/>
          </p:cNvSpPr>
          <p:nvPr>
            <p:ph type="body"/>
          </p:nvPr>
        </p:nvSpPr>
        <p:spPr>
          <a:xfrm>
            <a:off x="4138920" y="260352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56" name="PlaceHolder 4"/>
          <p:cNvSpPr>
            <a:spLocks noGrp="1"/>
          </p:cNvSpPr>
          <p:nvPr>
            <p:ph type="body"/>
          </p:nvPr>
        </p:nvSpPr>
        <p:spPr>
          <a:xfrm>
            <a:off x="7122600" y="260352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57" name="PlaceHolder 5"/>
          <p:cNvSpPr>
            <a:spLocks noGrp="1"/>
          </p:cNvSpPr>
          <p:nvPr>
            <p:ph type="body"/>
          </p:nvPr>
        </p:nvSpPr>
        <p:spPr>
          <a:xfrm>
            <a:off x="1154880" y="438804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58" name="PlaceHolder 6"/>
          <p:cNvSpPr>
            <a:spLocks noGrp="1"/>
          </p:cNvSpPr>
          <p:nvPr>
            <p:ph type="body"/>
          </p:nvPr>
        </p:nvSpPr>
        <p:spPr>
          <a:xfrm>
            <a:off x="4138920" y="438804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59" name="PlaceHolder 7"/>
          <p:cNvSpPr>
            <a:spLocks noGrp="1"/>
          </p:cNvSpPr>
          <p:nvPr>
            <p:ph type="body"/>
          </p:nvPr>
        </p:nvSpPr>
        <p:spPr>
          <a:xfrm>
            <a:off x="7122600" y="438804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75" name="PlaceHolder 2"/>
          <p:cNvSpPr>
            <a:spLocks noGrp="1"/>
          </p:cNvSpPr>
          <p:nvPr>
            <p:ph type="subTitle"/>
          </p:nvPr>
        </p:nvSpPr>
        <p:spPr>
          <a:xfrm>
            <a:off x="1154880" y="2603520"/>
            <a:ext cx="8825400" cy="34160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77" name="PlaceHolder 2"/>
          <p:cNvSpPr>
            <a:spLocks noGrp="1"/>
          </p:cNvSpPr>
          <p:nvPr>
            <p:ph type="body"/>
          </p:nvPr>
        </p:nvSpPr>
        <p:spPr>
          <a:xfrm>
            <a:off x="1154880" y="2603520"/>
            <a:ext cx="8825400" cy="341604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79" name="PlaceHolder 2"/>
          <p:cNvSpPr>
            <a:spLocks noGrp="1"/>
          </p:cNvSpPr>
          <p:nvPr>
            <p:ph type="body"/>
          </p:nvPr>
        </p:nvSpPr>
        <p:spPr>
          <a:xfrm>
            <a:off x="115488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80" name="PlaceHolder 3"/>
          <p:cNvSpPr>
            <a:spLocks noGrp="1"/>
          </p:cNvSpPr>
          <p:nvPr>
            <p:ph type="body"/>
          </p:nvPr>
        </p:nvSpPr>
        <p:spPr>
          <a:xfrm>
            <a:off x="567720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1154880" y="973800"/>
            <a:ext cx="8825400" cy="32770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84" name="PlaceHolder 2"/>
          <p:cNvSpPr>
            <a:spLocks noGrp="1"/>
          </p:cNvSpPr>
          <p:nvPr>
            <p:ph type="body"/>
          </p:nvPr>
        </p:nvSpPr>
        <p:spPr>
          <a:xfrm>
            <a:off x="115488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85" name="PlaceHolder 3"/>
          <p:cNvSpPr>
            <a:spLocks noGrp="1"/>
          </p:cNvSpPr>
          <p:nvPr>
            <p:ph type="body"/>
          </p:nvPr>
        </p:nvSpPr>
        <p:spPr>
          <a:xfrm>
            <a:off x="567720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86" name="PlaceHolder 4"/>
          <p:cNvSpPr>
            <a:spLocks noGrp="1"/>
          </p:cNvSpPr>
          <p:nvPr>
            <p:ph type="body"/>
          </p:nvPr>
        </p:nvSpPr>
        <p:spPr>
          <a:xfrm>
            <a:off x="115488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25" name="PlaceHolder 2"/>
          <p:cNvSpPr>
            <a:spLocks noGrp="1"/>
          </p:cNvSpPr>
          <p:nvPr>
            <p:ph type="subTitle"/>
          </p:nvPr>
        </p:nvSpPr>
        <p:spPr>
          <a:xfrm>
            <a:off x="1154880" y="2603520"/>
            <a:ext cx="8825400" cy="34160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88" name="PlaceHolder 2"/>
          <p:cNvSpPr>
            <a:spLocks noGrp="1"/>
          </p:cNvSpPr>
          <p:nvPr>
            <p:ph type="body"/>
          </p:nvPr>
        </p:nvSpPr>
        <p:spPr>
          <a:xfrm>
            <a:off x="115488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89" name="PlaceHolder 3"/>
          <p:cNvSpPr>
            <a:spLocks noGrp="1"/>
          </p:cNvSpPr>
          <p:nvPr>
            <p:ph type="body"/>
          </p:nvPr>
        </p:nvSpPr>
        <p:spPr>
          <a:xfrm>
            <a:off x="567720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90" name="PlaceHolder 4"/>
          <p:cNvSpPr>
            <a:spLocks noGrp="1"/>
          </p:cNvSpPr>
          <p:nvPr>
            <p:ph type="body"/>
          </p:nvPr>
        </p:nvSpPr>
        <p:spPr>
          <a:xfrm>
            <a:off x="567720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92" name="PlaceHolder 2"/>
          <p:cNvSpPr>
            <a:spLocks noGrp="1"/>
          </p:cNvSpPr>
          <p:nvPr>
            <p:ph type="body"/>
          </p:nvPr>
        </p:nvSpPr>
        <p:spPr>
          <a:xfrm>
            <a:off x="115488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93" name="PlaceHolder 3"/>
          <p:cNvSpPr>
            <a:spLocks noGrp="1"/>
          </p:cNvSpPr>
          <p:nvPr>
            <p:ph type="body"/>
          </p:nvPr>
        </p:nvSpPr>
        <p:spPr>
          <a:xfrm>
            <a:off x="567720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94" name="PlaceHolder 4"/>
          <p:cNvSpPr>
            <a:spLocks noGrp="1"/>
          </p:cNvSpPr>
          <p:nvPr>
            <p:ph type="body"/>
          </p:nvPr>
        </p:nvSpPr>
        <p:spPr>
          <a:xfrm>
            <a:off x="1154880" y="4388040"/>
            <a:ext cx="882540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96" name="PlaceHolder 2"/>
          <p:cNvSpPr>
            <a:spLocks noGrp="1"/>
          </p:cNvSpPr>
          <p:nvPr>
            <p:ph type="body"/>
          </p:nvPr>
        </p:nvSpPr>
        <p:spPr>
          <a:xfrm>
            <a:off x="1154880" y="2603520"/>
            <a:ext cx="882540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97" name="PlaceHolder 3"/>
          <p:cNvSpPr>
            <a:spLocks noGrp="1"/>
          </p:cNvSpPr>
          <p:nvPr>
            <p:ph type="body"/>
          </p:nvPr>
        </p:nvSpPr>
        <p:spPr>
          <a:xfrm>
            <a:off x="1154880" y="4388040"/>
            <a:ext cx="882540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99" name="PlaceHolder 2"/>
          <p:cNvSpPr>
            <a:spLocks noGrp="1"/>
          </p:cNvSpPr>
          <p:nvPr>
            <p:ph type="body"/>
          </p:nvPr>
        </p:nvSpPr>
        <p:spPr>
          <a:xfrm>
            <a:off x="115488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00" name="PlaceHolder 3"/>
          <p:cNvSpPr>
            <a:spLocks noGrp="1"/>
          </p:cNvSpPr>
          <p:nvPr>
            <p:ph type="body"/>
          </p:nvPr>
        </p:nvSpPr>
        <p:spPr>
          <a:xfrm>
            <a:off x="567720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01" name="PlaceHolder 4"/>
          <p:cNvSpPr>
            <a:spLocks noGrp="1"/>
          </p:cNvSpPr>
          <p:nvPr>
            <p:ph type="body"/>
          </p:nvPr>
        </p:nvSpPr>
        <p:spPr>
          <a:xfrm>
            <a:off x="115488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02" name="PlaceHolder 5"/>
          <p:cNvSpPr>
            <a:spLocks noGrp="1"/>
          </p:cNvSpPr>
          <p:nvPr>
            <p:ph type="body"/>
          </p:nvPr>
        </p:nvSpPr>
        <p:spPr>
          <a:xfrm>
            <a:off x="567720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104" name="PlaceHolder 2"/>
          <p:cNvSpPr>
            <a:spLocks noGrp="1"/>
          </p:cNvSpPr>
          <p:nvPr>
            <p:ph type="body"/>
          </p:nvPr>
        </p:nvSpPr>
        <p:spPr>
          <a:xfrm>
            <a:off x="1154880" y="260352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05" name="PlaceHolder 3"/>
          <p:cNvSpPr>
            <a:spLocks noGrp="1"/>
          </p:cNvSpPr>
          <p:nvPr>
            <p:ph type="body"/>
          </p:nvPr>
        </p:nvSpPr>
        <p:spPr>
          <a:xfrm>
            <a:off x="4138920" y="260352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06" name="PlaceHolder 4"/>
          <p:cNvSpPr>
            <a:spLocks noGrp="1"/>
          </p:cNvSpPr>
          <p:nvPr>
            <p:ph type="body"/>
          </p:nvPr>
        </p:nvSpPr>
        <p:spPr>
          <a:xfrm>
            <a:off x="7122600" y="260352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07" name="PlaceHolder 5"/>
          <p:cNvSpPr>
            <a:spLocks noGrp="1"/>
          </p:cNvSpPr>
          <p:nvPr>
            <p:ph type="body"/>
          </p:nvPr>
        </p:nvSpPr>
        <p:spPr>
          <a:xfrm>
            <a:off x="1154880" y="438804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08" name="PlaceHolder 6"/>
          <p:cNvSpPr>
            <a:spLocks noGrp="1"/>
          </p:cNvSpPr>
          <p:nvPr>
            <p:ph type="body"/>
          </p:nvPr>
        </p:nvSpPr>
        <p:spPr>
          <a:xfrm>
            <a:off x="4138920" y="438804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09" name="PlaceHolder 7"/>
          <p:cNvSpPr>
            <a:spLocks noGrp="1"/>
          </p:cNvSpPr>
          <p:nvPr>
            <p:ph type="body"/>
          </p:nvPr>
        </p:nvSpPr>
        <p:spPr>
          <a:xfrm>
            <a:off x="7122600" y="438804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134" name="PlaceHolder 2"/>
          <p:cNvSpPr>
            <a:spLocks noGrp="1"/>
          </p:cNvSpPr>
          <p:nvPr>
            <p:ph type="subTitle"/>
          </p:nvPr>
        </p:nvSpPr>
        <p:spPr>
          <a:xfrm>
            <a:off x="1154880" y="2603520"/>
            <a:ext cx="8825400" cy="34160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136" name="PlaceHolder 2"/>
          <p:cNvSpPr>
            <a:spLocks noGrp="1"/>
          </p:cNvSpPr>
          <p:nvPr>
            <p:ph type="body"/>
          </p:nvPr>
        </p:nvSpPr>
        <p:spPr>
          <a:xfrm>
            <a:off x="1154880" y="2603520"/>
            <a:ext cx="8825400" cy="341604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138" name="PlaceHolder 2"/>
          <p:cNvSpPr>
            <a:spLocks noGrp="1"/>
          </p:cNvSpPr>
          <p:nvPr>
            <p:ph type="body"/>
          </p:nvPr>
        </p:nvSpPr>
        <p:spPr>
          <a:xfrm>
            <a:off x="115488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39" name="PlaceHolder 3"/>
          <p:cNvSpPr>
            <a:spLocks noGrp="1"/>
          </p:cNvSpPr>
          <p:nvPr>
            <p:ph type="body"/>
          </p:nvPr>
        </p:nvSpPr>
        <p:spPr>
          <a:xfrm>
            <a:off x="567720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27" name="PlaceHolder 2"/>
          <p:cNvSpPr>
            <a:spLocks noGrp="1"/>
          </p:cNvSpPr>
          <p:nvPr>
            <p:ph type="body"/>
          </p:nvPr>
        </p:nvSpPr>
        <p:spPr>
          <a:xfrm>
            <a:off x="1154880" y="2603520"/>
            <a:ext cx="8825400" cy="341604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1154880" y="973800"/>
            <a:ext cx="8825400" cy="32770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143" name="PlaceHolder 2"/>
          <p:cNvSpPr>
            <a:spLocks noGrp="1"/>
          </p:cNvSpPr>
          <p:nvPr>
            <p:ph type="body"/>
          </p:nvPr>
        </p:nvSpPr>
        <p:spPr>
          <a:xfrm>
            <a:off x="115488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44" name="PlaceHolder 3"/>
          <p:cNvSpPr>
            <a:spLocks noGrp="1"/>
          </p:cNvSpPr>
          <p:nvPr>
            <p:ph type="body"/>
          </p:nvPr>
        </p:nvSpPr>
        <p:spPr>
          <a:xfrm>
            <a:off x="567720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45" name="PlaceHolder 4"/>
          <p:cNvSpPr>
            <a:spLocks noGrp="1"/>
          </p:cNvSpPr>
          <p:nvPr>
            <p:ph type="body"/>
          </p:nvPr>
        </p:nvSpPr>
        <p:spPr>
          <a:xfrm>
            <a:off x="115488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147" name="PlaceHolder 2"/>
          <p:cNvSpPr>
            <a:spLocks noGrp="1"/>
          </p:cNvSpPr>
          <p:nvPr>
            <p:ph type="body"/>
          </p:nvPr>
        </p:nvSpPr>
        <p:spPr>
          <a:xfrm>
            <a:off x="115488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48" name="PlaceHolder 3"/>
          <p:cNvSpPr>
            <a:spLocks noGrp="1"/>
          </p:cNvSpPr>
          <p:nvPr>
            <p:ph type="body"/>
          </p:nvPr>
        </p:nvSpPr>
        <p:spPr>
          <a:xfrm>
            <a:off x="567720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49" name="PlaceHolder 4"/>
          <p:cNvSpPr>
            <a:spLocks noGrp="1"/>
          </p:cNvSpPr>
          <p:nvPr>
            <p:ph type="body"/>
          </p:nvPr>
        </p:nvSpPr>
        <p:spPr>
          <a:xfrm>
            <a:off x="567720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151" name="PlaceHolder 2"/>
          <p:cNvSpPr>
            <a:spLocks noGrp="1"/>
          </p:cNvSpPr>
          <p:nvPr>
            <p:ph type="body"/>
          </p:nvPr>
        </p:nvSpPr>
        <p:spPr>
          <a:xfrm>
            <a:off x="115488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52" name="PlaceHolder 3"/>
          <p:cNvSpPr>
            <a:spLocks noGrp="1"/>
          </p:cNvSpPr>
          <p:nvPr>
            <p:ph type="body"/>
          </p:nvPr>
        </p:nvSpPr>
        <p:spPr>
          <a:xfrm>
            <a:off x="567720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53" name="PlaceHolder 4"/>
          <p:cNvSpPr>
            <a:spLocks noGrp="1"/>
          </p:cNvSpPr>
          <p:nvPr>
            <p:ph type="body"/>
          </p:nvPr>
        </p:nvSpPr>
        <p:spPr>
          <a:xfrm>
            <a:off x="1154880" y="4388040"/>
            <a:ext cx="882540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155" name="PlaceHolder 2"/>
          <p:cNvSpPr>
            <a:spLocks noGrp="1"/>
          </p:cNvSpPr>
          <p:nvPr>
            <p:ph type="body"/>
          </p:nvPr>
        </p:nvSpPr>
        <p:spPr>
          <a:xfrm>
            <a:off x="1154880" y="2603520"/>
            <a:ext cx="882540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56" name="PlaceHolder 3"/>
          <p:cNvSpPr>
            <a:spLocks noGrp="1"/>
          </p:cNvSpPr>
          <p:nvPr>
            <p:ph type="body"/>
          </p:nvPr>
        </p:nvSpPr>
        <p:spPr>
          <a:xfrm>
            <a:off x="1154880" y="4388040"/>
            <a:ext cx="882540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158" name="PlaceHolder 2"/>
          <p:cNvSpPr>
            <a:spLocks noGrp="1"/>
          </p:cNvSpPr>
          <p:nvPr>
            <p:ph type="body"/>
          </p:nvPr>
        </p:nvSpPr>
        <p:spPr>
          <a:xfrm>
            <a:off x="115488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59" name="PlaceHolder 3"/>
          <p:cNvSpPr>
            <a:spLocks noGrp="1"/>
          </p:cNvSpPr>
          <p:nvPr>
            <p:ph type="body"/>
          </p:nvPr>
        </p:nvSpPr>
        <p:spPr>
          <a:xfrm>
            <a:off x="567720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60" name="PlaceHolder 4"/>
          <p:cNvSpPr>
            <a:spLocks noGrp="1"/>
          </p:cNvSpPr>
          <p:nvPr>
            <p:ph type="body"/>
          </p:nvPr>
        </p:nvSpPr>
        <p:spPr>
          <a:xfrm>
            <a:off x="115488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61" name="PlaceHolder 5"/>
          <p:cNvSpPr>
            <a:spLocks noGrp="1"/>
          </p:cNvSpPr>
          <p:nvPr>
            <p:ph type="body"/>
          </p:nvPr>
        </p:nvSpPr>
        <p:spPr>
          <a:xfrm>
            <a:off x="567720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163" name="PlaceHolder 2"/>
          <p:cNvSpPr>
            <a:spLocks noGrp="1"/>
          </p:cNvSpPr>
          <p:nvPr>
            <p:ph type="body"/>
          </p:nvPr>
        </p:nvSpPr>
        <p:spPr>
          <a:xfrm>
            <a:off x="1154880" y="260352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64" name="PlaceHolder 3"/>
          <p:cNvSpPr>
            <a:spLocks noGrp="1"/>
          </p:cNvSpPr>
          <p:nvPr>
            <p:ph type="body"/>
          </p:nvPr>
        </p:nvSpPr>
        <p:spPr>
          <a:xfrm>
            <a:off x="4138920" y="260352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65" name="PlaceHolder 4"/>
          <p:cNvSpPr>
            <a:spLocks noGrp="1"/>
          </p:cNvSpPr>
          <p:nvPr>
            <p:ph type="body"/>
          </p:nvPr>
        </p:nvSpPr>
        <p:spPr>
          <a:xfrm>
            <a:off x="7122600" y="260352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66" name="PlaceHolder 5"/>
          <p:cNvSpPr>
            <a:spLocks noGrp="1"/>
          </p:cNvSpPr>
          <p:nvPr>
            <p:ph type="body"/>
          </p:nvPr>
        </p:nvSpPr>
        <p:spPr>
          <a:xfrm>
            <a:off x="1154880" y="438804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67" name="PlaceHolder 6"/>
          <p:cNvSpPr>
            <a:spLocks noGrp="1"/>
          </p:cNvSpPr>
          <p:nvPr>
            <p:ph type="body"/>
          </p:nvPr>
        </p:nvSpPr>
        <p:spPr>
          <a:xfrm>
            <a:off x="4138920" y="438804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68" name="PlaceHolder 7"/>
          <p:cNvSpPr>
            <a:spLocks noGrp="1"/>
          </p:cNvSpPr>
          <p:nvPr>
            <p:ph type="body"/>
          </p:nvPr>
        </p:nvSpPr>
        <p:spPr>
          <a:xfrm>
            <a:off x="7122600" y="438804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185" name="PlaceHolder 2"/>
          <p:cNvSpPr>
            <a:spLocks noGrp="1"/>
          </p:cNvSpPr>
          <p:nvPr>
            <p:ph type="subTitle"/>
          </p:nvPr>
        </p:nvSpPr>
        <p:spPr>
          <a:xfrm>
            <a:off x="1154880" y="2603520"/>
            <a:ext cx="8825400" cy="34160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187" name="PlaceHolder 2"/>
          <p:cNvSpPr>
            <a:spLocks noGrp="1"/>
          </p:cNvSpPr>
          <p:nvPr>
            <p:ph type="body"/>
          </p:nvPr>
        </p:nvSpPr>
        <p:spPr>
          <a:xfrm>
            <a:off x="1154880" y="2603520"/>
            <a:ext cx="8825400" cy="341604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29" name="PlaceHolder 2"/>
          <p:cNvSpPr>
            <a:spLocks noGrp="1"/>
          </p:cNvSpPr>
          <p:nvPr>
            <p:ph type="body"/>
          </p:nvPr>
        </p:nvSpPr>
        <p:spPr>
          <a:xfrm>
            <a:off x="115488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30" name="PlaceHolder 3"/>
          <p:cNvSpPr>
            <a:spLocks noGrp="1"/>
          </p:cNvSpPr>
          <p:nvPr>
            <p:ph type="body"/>
          </p:nvPr>
        </p:nvSpPr>
        <p:spPr>
          <a:xfrm>
            <a:off x="567720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189" name="PlaceHolder 2"/>
          <p:cNvSpPr>
            <a:spLocks noGrp="1"/>
          </p:cNvSpPr>
          <p:nvPr>
            <p:ph type="body"/>
          </p:nvPr>
        </p:nvSpPr>
        <p:spPr>
          <a:xfrm>
            <a:off x="115488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90" name="PlaceHolder 3"/>
          <p:cNvSpPr>
            <a:spLocks noGrp="1"/>
          </p:cNvSpPr>
          <p:nvPr>
            <p:ph type="body"/>
          </p:nvPr>
        </p:nvSpPr>
        <p:spPr>
          <a:xfrm>
            <a:off x="567720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1154880" y="973800"/>
            <a:ext cx="8825400" cy="32770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194" name="PlaceHolder 2"/>
          <p:cNvSpPr>
            <a:spLocks noGrp="1"/>
          </p:cNvSpPr>
          <p:nvPr>
            <p:ph type="body"/>
          </p:nvPr>
        </p:nvSpPr>
        <p:spPr>
          <a:xfrm>
            <a:off x="115488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95" name="PlaceHolder 3"/>
          <p:cNvSpPr>
            <a:spLocks noGrp="1"/>
          </p:cNvSpPr>
          <p:nvPr>
            <p:ph type="body"/>
          </p:nvPr>
        </p:nvSpPr>
        <p:spPr>
          <a:xfrm>
            <a:off x="567720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96" name="PlaceHolder 4"/>
          <p:cNvSpPr>
            <a:spLocks noGrp="1"/>
          </p:cNvSpPr>
          <p:nvPr>
            <p:ph type="body"/>
          </p:nvPr>
        </p:nvSpPr>
        <p:spPr>
          <a:xfrm>
            <a:off x="115488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198" name="PlaceHolder 2"/>
          <p:cNvSpPr>
            <a:spLocks noGrp="1"/>
          </p:cNvSpPr>
          <p:nvPr>
            <p:ph type="body"/>
          </p:nvPr>
        </p:nvSpPr>
        <p:spPr>
          <a:xfrm>
            <a:off x="115488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199" name="PlaceHolder 3"/>
          <p:cNvSpPr>
            <a:spLocks noGrp="1"/>
          </p:cNvSpPr>
          <p:nvPr>
            <p:ph type="body"/>
          </p:nvPr>
        </p:nvSpPr>
        <p:spPr>
          <a:xfrm>
            <a:off x="567720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00" name="PlaceHolder 4"/>
          <p:cNvSpPr>
            <a:spLocks noGrp="1"/>
          </p:cNvSpPr>
          <p:nvPr>
            <p:ph type="body"/>
          </p:nvPr>
        </p:nvSpPr>
        <p:spPr>
          <a:xfrm>
            <a:off x="567720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202" name="PlaceHolder 2"/>
          <p:cNvSpPr>
            <a:spLocks noGrp="1"/>
          </p:cNvSpPr>
          <p:nvPr>
            <p:ph type="body"/>
          </p:nvPr>
        </p:nvSpPr>
        <p:spPr>
          <a:xfrm>
            <a:off x="115488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03" name="PlaceHolder 3"/>
          <p:cNvSpPr>
            <a:spLocks noGrp="1"/>
          </p:cNvSpPr>
          <p:nvPr>
            <p:ph type="body"/>
          </p:nvPr>
        </p:nvSpPr>
        <p:spPr>
          <a:xfrm>
            <a:off x="567720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04" name="PlaceHolder 4"/>
          <p:cNvSpPr>
            <a:spLocks noGrp="1"/>
          </p:cNvSpPr>
          <p:nvPr>
            <p:ph type="body"/>
          </p:nvPr>
        </p:nvSpPr>
        <p:spPr>
          <a:xfrm>
            <a:off x="1154880" y="4388040"/>
            <a:ext cx="882540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206" name="PlaceHolder 2"/>
          <p:cNvSpPr>
            <a:spLocks noGrp="1"/>
          </p:cNvSpPr>
          <p:nvPr>
            <p:ph type="body"/>
          </p:nvPr>
        </p:nvSpPr>
        <p:spPr>
          <a:xfrm>
            <a:off x="1154880" y="2603520"/>
            <a:ext cx="882540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07" name="PlaceHolder 3"/>
          <p:cNvSpPr>
            <a:spLocks noGrp="1"/>
          </p:cNvSpPr>
          <p:nvPr>
            <p:ph type="body"/>
          </p:nvPr>
        </p:nvSpPr>
        <p:spPr>
          <a:xfrm>
            <a:off x="1154880" y="4388040"/>
            <a:ext cx="882540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209" name="PlaceHolder 2"/>
          <p:cNvSpPr>
            <a:spLocks noGrp="1"/>
          </p:cNvSpPr>
          <p:nvPr>
            <p:ph type="body"/>
          </p:nvPr>
        </p:nvSpPr>
        <p:spPr>
          <a:xfrm>
            <a:off x="115488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10" name="PlaceHolder 3"/>
          <p:cNvSpPr>
            <a:spLocks noGrp="1"/>
          </p:cNvSpPr>
          <p:nvPr>
            <p:ph type="body"/>
          </p:nvPr>
        </p:nvSpPr>
        <p:spPr>
          <a:xfrm>
            <a:off x="567720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11" name="PlaceHolder 4"/>
          <p:cNvSpPr>
            <a:spLocks noGrp="1"/>
          </p:cNvSpPr>
          <p:nvPr>
            <p:ph type="body"/>
          </p:nvPr>
        </p:nvSpPr>
        <p:spPr>
          <a:xfrm>
            <a:off x="115488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12" name="PlaceHolder 5"/>
          <p:cNvSpPr>
            <a:spLocks noGrp="1"/>
          </p:cNvSpPr>
          <p:nvPr>
            <p:ph type="body"/>
          </p:nvPr>
        </p:nvSpPr>
        <p:spPr>
          <a:xfrm>
            <a:off x="567720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214" name="PlaceHolder 2"/>
          <p:cNvSpPr>
            <a:spLocks noGrp="1"/>
          </p:cNvSpPr>
          <p:nvPr>
            <p:ph type="body"/>
          </p:nvPr>
        </p:nvSpPr>
        <p:spPr>
          <a:xfrm>
            <a:off x="1154880" y="260352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15" name="PlaceHolder 3"/>
          <p:cNvSpPr>
            <a:spLocks noGrp="1"/>
          </p:cNvSpPr>
          <p:nvPr>
            <p:ph type="body"/>
          </p:nvPr>
        </p:nvSpPr>
        <p:spPr>
          <a:xfrm>
            <a:off x="4138920" y="260352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16" name="PlaceHolder 4"/>
          <p:cNvSpPr>
            <a:spLocks noGrp="1"/>
          </p:cNvSpPr>
          <p:nvPr>
            <p:ph type="body"/>
          </p:nvPr>
        </p:nvSpPr>
        <p:spPr>
          <a:xfrm>
            <a:off x="7122600" y="260352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17" name="PlaceHolder 5"/>
          <p:cNvSpPr>
            <a:spLocks noGrp="1"/>
          </p:cNvSpPr>
          <p:nvPr>
            <p:ph type="body"/>
          </p:nvPr>
        </p:nvSpPr>
        <p:spPr>
          <a:xfrm>
            <a:off x="1154880" y="438804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18" name="PlaceHolder 6"/>
          <p:cNvSpPr>
            <a:spLocks noGrp="1"/>
          </p:cNvSpPr>
          <p:nvPr>
            <p:ph type="body"/>
          </p:nvPr>
        </p:nvSpPr>
        <p:spPr>
          <a:xfrm>
            <a:off x="4138920" y="438804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19" name="PlaceHolder 7"/>
          <p:cNvSpPr>
            <a:spLocks noGrp="1"/>
          </p:cNvSpPr>
          <p:nvPr>
            <p:ph type="body"/>
          </p:nvPr>
        </p:nvSpPr>
        <p:spPr>
          <a:xfrm>
            <a:off x="7122600" y="438804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5"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236" name="PlaceHolder 2"/>
          <p:cNvSpPr>
            <a:spLocks noGrp="1"/>
          </p:cNvSpPr>
          <p:nvPr>
            <p:ph type="subTitle"/>
          </p:nvPr>
        </p:nvSpPr>
        <p:spPr>
          <a:xfrm>
            <a:off x="1154880" y="2603520"/>
            <a:ext cx="8825400" cy="34160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238" name="PlaceHolder 2"/>
          <p:cNvSpPr>
            <a:spLocks noGrp="1"/>
          </p:cNvSpPr>
          <p:nvPr>
            <p:ph type="body"/>
          </p:nvPr>
        </p:nvSpPr>
        <p:spPr>
          <a:xfrm>
            <a:off x="1154880" y="2603520"/>
            <a:ext cx="8825400" cy="341604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240" name="PlaceHolder 2"/>
          <p:cNvSpPr>
            <a:spLocks noGrp="1"/>
          </p:cNvSpPr>
          <p:nvPr>
            <p:ph type="body"/>
          </p:nvPr>
        </p:nvSpPr>
        <p:spPr>
          <a:xfrm>
            <a:off x="115488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41" name="PlaceHolder 3"/>
          <p:cNvSpPr>
            <a:spLocks noGrp="1"/>
          </p:cNvSpPr>
          <p:nvPr>
            <p:ph type="body"/>
          </p:nvPr>
        </p:nvSpPr>
        <p:spPr>
          <a:xfrm>
            <a:off x="567720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2"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3" name="PlaceHolder 1"/>
          <p:cNvSpPr>
            <a:spLocks noGrp="1"/>
          </p:cNvSpPr>
          <p:nvPr>
            <p:ph type="subTitle"/>
          </p:nvPr>
        </p:nvSpPr>
        <p:spPr>
          <a:xfrm>
            <a:off x="1154880" y="973800"/>
            <a:ext cx="8825400" cy="32770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245" name="PlaceHolder 2"/>
          <p:cNvSpPr>
            <a:spLocks noGrp="1"/>
          </p:cNvSpPr>
          <p:nvPr>
            <p:ph type="body"/>
          </p:nvPr>
        </p:nvSpPr>
        <p:spPr>
          <a:xfrm>
            <a:off x="115488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46" name="PlaceHolder 3"/>
          <p:cNvSpPr>
            <a:spLocks noGrp="1"/>
          </p:cNvSpPr>
          <p:nvPr>
            <p:ph type="body"/>
          </p:nvPr>
        </p:nvSpPr>
        <p:spPr>
          <a:xfrm>
            <a:off x="567720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47" name="PlaceHolder 4"/>
          <p:cNvSpPr>
            <a:spLocks noGrp="1"/>
          </p:cNvSpPr>
          <p:nvPr>
            <p:ph type="body"/>
          </p:nvPr>
        </p:nvSpPr>
        <p:spPr>
          <a:xfrm>
            <a:off x="115488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249" name="PlaceHolder 2"/>
          <p:cNvSpPr>
            <a:spLocks noGrp="1"/>
          </p:cNvSpPr>
          <p:nvPr>
            <p:ph type="body"/>
          </p:nvPr>
        </p:nvSpPr>
        <p:spPr>
          <a:xfrm>
            <a:off x="115488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50" name="PlaceHolder 3"/>
          <p:cNvSpPr>
            <a:spLocks noGrp="1"/>
          </p:cNvSpPr>
          <p:nvPr>
            <p:ph type="body"/>
          </p:nvPr>
        </p:nvSpPr>
        <p:spPr>
          <a:xfrm>
            <a:off x="567720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51" name="PlaceHolder 4"/>
          <p:cNvSpPr>
            <a:spLocks noGrp="1"/>
          </p:cNvSpPr>
          <p:nvPr>
            <p:ph type="body"/>
          </p:nvPr>
        </p:nvSpPr>
        <p:spPr>
          <a:xfrm>
            <a:off x="567720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253" name="PlaceHolder 2"/>
          <p:cNvSpPr>
            <a:spLocks noGrp="1"/>
          </p:cNvSpPr>
          <p:nvPr>
            <p:ph type="body"/>
          </p:nvPr>
        </p:nvSpPr>
        <p:spPr>
          <a:xfrm>
            <a:off x="115488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54" name="PlaceHolder 3"/>
          <p:cNvSpPr>
            <a:spLocks noGrp="1"/>
          </p:cNvSpPr>
          <p:nvPr>
            <p:ph type="body"/>
          </p:nvPr>
        </p:nvSpPr>
        <p:spPr>
          <a:xfrm>
            <a:off x="567720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55" name="PlaceHolder 4"/>
          <p:cNvSpPr>
            <a:spLocks noGrp="1"/>
          </p:cNvSpPr>
          <p:nvPr>
            <p:ph type="body"/>
          </p:nvPr>
        </p:nvSpPr>
        <p:spPr>
          <a:xfrm>
            <a:off x="1154880" y="4388040"/>
            <a:ext cx="882540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257" name="PlaceHolder 2"/>
          <p:cNvSpPr>
            <a:spLocks noGrp="1"/>
          </p:cNvSpPr>
          <p:nvPr>
            <p:ph type="body"/>
          </p:nvPr>
        </p:nvSpPr>
        <p:spPr>
          <a:xfrm>
            <a:off x="1154880" y="2603520"/>
            <a:ext cx="882540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58" name="PlaceHolder 3"/>
          <p:cNvSpPr>
            <a:spLocks noGrp="1"/>
          </p:cNvSpPr>
          <p:nvPr>
            <p:ph type="body"/>
          </p:nvPr>
        </p:nvSpPr>
        <p:spPr>
          <a:xfrm>
            <a:off x="1154880" y="4388040"/>
            <a:ext cx="882540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260" name="PlaceHolder 2"/>
          <p:cNvSpPr>
            <a:spLocks noGrp="1"/>
          </p:cNvSpPr>
          <p:nvPr>
            <p:ph type="body"/>
          </p:nvPr>
        </p:nvSpPr>
        <p:spPr>
          <a:xfrm>
            <a:off x="115488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61" name="PlaceHolder 3"/>
          <p:cNvSpPr>
            <a:spLocks noGrp="1"/>
          </p:cNvSpPr>
          <p:nvPr>
            <p:ph type="body"/>
          </p:nvPr>
        </p:nvSpPr>
        <p:spPr>
          <a:xfrm>
            <a:off x="567720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62" name="PlaceHolder 4"/>
          <p:cNvSpPr>
            <a:spLocks noGrp="1"/>
          </p:cNvSpPr>
          <p:nvPr>
            <p:ph type="body"/>
          </p:nvPr>
        </p:nvSpPr>
        <p:spPr>
          <a:xfrm>
            <a:off x="115488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63" name="PlaceHolder 5"/>
          <p:cNvSpPr>
            <a:spLocks noGrp="1"/>
          </p:cNvSpPr>
          <p:nvPr>
            <p:ph type="body"/>
          </p:nvPr>
        </p:nvSpPr>
        <p:spPr>
          <a:xfrm>
            <a:off x="567720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 name="PlaceHolder 1"/>
          <p:cNvSpPr>
            <a:spLocks noGrp="1"/>
          </p:cNvSpPr>
          <p:nvPr>
            <p:ph type="subTitle"/>
          </p:nvPr>
        </p:nvSpPr>
        <p:spPr>
          <a:xfrm>
            <a:off x="1154880" y="973800"/>
            <a:ext cx="8825400" cy="32770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265" name="PlaceHolder 2"/>
          <p:cNvSpPr>
            <a:spLocks noGrp="1"/>
          </p:cNvSpPr>
          <p:nvPr>
            <p:ph type="body"/>
          </p:nvPr>
        </p:nvSpPr>
        <p:spPr>
          <a:xfrm>
            <a:off x="1154880" y="260352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66" name="PlaceHolder 3"/>
          <p:cNvSpPr>
            <a:spLocks noGrp="1"/>
          </p:cNvSpPr>
          <p:nvPr>
            <p:ph type="body"/>
          </p:nvPr>
        </p:nvSpPr>
        <p:spPr>
          <a:xfrm>
            <a:off x="4138920" y="260352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67" name="PlaceHolder 4"/>
          <p:cNvSpPr>
            <a:spLocks noGrp="1"/>
          </p:cNvSpPr>
          <p:nvPr>
            <p:ph type="body"/>
          </p:nvPr>
        </p:nvSpPr>
        <p:spPr>
          <a:xfrm>
            <a:off x="7122600" y="260352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68" name="PlaceHolder 5"/>
          <p:cNvSpPr>
            <a:spLocks noGrp="1"/>
          </p:cNvSpPr>
          <p:nvPr>
            <p:ph type="body"/>
          </p:nvPr>
        </p:nvSpPr>
        <p:spPr>
          <a:xfrm>
            <a:off x="1154880" y="438804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69" name="PlaceHolder 6"/>
          <p:cNvSpPr>
            <a:spLocks noGrp="1"/>
          </p:cNvSpPr>
          <p:nvPr>
            <p:ph type="body"/>
          </p:nvPr>
        </p:nvSpPr>
        <p:spPr>
          <a:xfrm>
            <a:off x="4138920" y="438804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270" name="PlaceHolder 7"/>
          <p:cNvSpPr>
            <a:spLocks noGrp="1"/>
          </p:cNvSpPr>
          <p:nvPr>
            <p:ph type="body"/>
          </p:nvPr>
        </p:nvSpPr>
        <p:spPr>
          <a:xfrm>
            <a:off x="7122600" y="4388040"/>
            <a:ext cx="28414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34" name="PlaceHolder 2"/>
          <p:cNvSpPr>
            <a:spLocks noGrp="1"/>
          </p:cNvSpPr>
          <p:nvPr>
            <p:ph type="body"/>
          </p:nvPr>
        </p:nvSpPr>
        <p:spPr>
          <a:xfrm>
            <a:off x="115488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35" name="PlaceHolder 3"/>
          <p:cNvSpPr>
            <a:spLocks noGrp="1"/>
          </p:cNvSpPr>
          <p:nvPr>
            <p:ph type="body"/>
          </p:nvPr>
        </p:nvSpPr>
        <p:spPr>
          <a:xfrm>
            <a:off x="567720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36" name="PlaceHolder 4"/>
          <p:cNvSpPr>
            <a:spLocks noGrp="1"/>
          </p:cNvSpPr>
          <p:nvPr>
            <p:ph type="body"/>
          </p:nvPr>
        </p:nvSpPr>
        <p:spPr>
          <a:xfrm>
            <a:off x="115488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38" name="PlaceHolder 2"/>
          <p:cNvSpPr>
            <a:spLocks noGrp="1"/>
          </p:cNvSpPr>
          <p:nvPr>
            <p:ph type="body"/>
          </p:nvPr>
        </p:nvSpPr>
        <p:spPr>
          <a:xfrm>
            <a:off x="1154880" y="2603520"/>
            <a:ext cx="4306680" cy="341604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39" name="PlaceHolder 3"/>
          <p:cNvSpPr>
            <a:spLocks noGrp="1"/>
          </p:cNvSpPr>
          <p:nvPr>
            <p:ph type="body"/>
          </p:nvPr>
        </p:nvSpPr>
        <p:spPr>
          <a:xfrm>
            <a:off x="567720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40" name="PlaceHolder 4"/>
          <p:cNvSpPr>
            <a:spLocks noGrp="1"/>
          </p:cNvSpPr>
          <p:nvPr>
            <p:ph type="body"/>
          </p:nvPr>
        </p:nvSpPr>
        <p:spPr>
          <a:xfrm>
            <a:off x="5677200" y="438804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1154880" y="973800"/>
            <a:ext cx="8825400" cy="706680"/>
          </a:xfrm>
          <a:prstGeom prst="rect">
            <a:avLst/>
          </a:prstGeom>
        </p:spPr>
        <p:txBody>
          <a:bodyPr lIns="0" rIns="0" tIns="0" bIns="0" anchor="ctr"/>
          <a:p>
            <a:endParaRPr b="0" lang="en-US" sz="1800" spc="-1" strike="noStrike">
              <a:solidFill>
                <a:srgbClr val="000000"/>
              </a:solidFill>
              <a:latin typeface="Century Gothic"/>
            </a:endParaRPr>
          </a:p>
        </p:txBody>
      </p:sp>
      <p:sp>
        <p:nvSpPr>
          <p:cNvPr id="42" name="PlaceHolder 2"/>
          <p:cNvSpPr>
            <a:spLocks noGrp="1"/>
          </p:cNvSpPr>
          <p:nvPr>
            <p:ph type="body"/>
          </p:nvPr>
        </p:nvSpPr>
        <p:spPr>
          <a:xfrm>
            <a:off x="115488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43" name="PlaceHolder 3"/>
          <p:cNvSpPr>
            <a:spLocks noGrp="1"/>
          </p:cNvSpPr>
          <p:nvPr>
            <p:ph type="body"/>
          </p:nvPr>
        </p:nvSpPr>
        <p:spPr>
          <a:xfrm>
            <a:off x="5677200" y="2603520"/>
            <a:ext cx="4306680" cy="1629360"/>
          </a:xfrm>
          <a:prstGeom prst="rect">
            <a:avLst/>
          </a:prstGeom>
        </p:spPr>
        <p:txBody>
          <a:bodyPr lIns="0" rIns="0" tIns="0" bIns="0">
            <a:normAutofit/>
          </a:bodyPr>
          <a:p>
            <a:endParaRPr b="0" lang="en-US" sz="1800" spc="-1" strike="noStrike">
              <a:solidFill>
                <a:srgbClr val="404040"/>
              </a:solidFill>
              <a:latin typeface="Century Gothic"/>
            </a:endParaRPr>
          </a:p>
        </p:txBody>
      </p:sp>
      <p:sp>
        <p:nvSpPr>
          <p:cNvPr id="44" name="PlaceHolder 4"/>
          <p:cNvSpPr>
            <a:spLocks noGrp="1"/>
          </p:cNvSpPr>
          <p:nvPr>
            <p:ph type="body"/>
          </p:nvPr>
        </p:nvSpPr>
        <p:spPr>
          <a:xfrm>
            <a:off x="1154880" y="4388040"/>
            <a:ext cx="8825400" cy="1629360"/>
          </a:xfrm>
          <a:prstGeom prst="rect">
            <a:avLst/>
          </a:prstGeom>
        </p:spPr>
        <p:txBody>
          <a:bodyPr lIns="0" rIns="0" tIns="0" bIns="0">
            <a:normAutofit/>
          </a:bodyPr>
          <a:p>
            <a:endParaRPr b="0" lang="en-US" sz="1800" spc="-1" strike="noStrike">
              <a:solidFill>
                <a:srgbClr val="404040"/>
              </a:solid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6.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7.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1"/>
          <p:cNvGrpSpPr/>
          <p:nvPr/>
        </p:nvGrpSpPr>
        <p:grpSpPr>
          <a:xfrm>
            <a:off x="-1440" y="0"/>
            <a:ext cx="12193200" cy="6861240"/>
            <a:chOff x="-1440" y="0"/>
            <a:chExt cx="12193200" cy="6861240"/>
          </a:xfrm>
        </p:grpSpPr>
        <p:sp>
          <p:nvSpPr>
            <p:cNvPr id="1" name="CustomShape 2"/>
            <p:cNvSpPr/>
            <p:nvPr/>
          </p:nvSpPr>
          <p:spPr>
            <a:xfrm>
              <a:off x="0" y="0"/>
              <a:ext cx="12191760" cy="6857640"/>
            </a:xfrm>
            <a:prstGeom prst="rect">
              <a:avLst/>
            </a:prstGeom>
            <a:blipFill rotWithShape="0">
              <a:blip r:embed="rId2"/>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2" name="CustomShape 3"/>
            <p:cNvSpPr/>
            <p:nvPr/>
          </p:nvSpPr>
          <p:spPr>
            <a:xfrm>
              <a:off x="8761320" y="1828800"/>
              <a:ext cx="2819160" cy="2819160"/>
            </a:xfrm>
            <a:prstGeom prst="ellipse">
              <a:avLst/>
            </a:prstGeom>
            <a:gradFill rotWithShape="0">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3" name="CustomShape 4"/>
            <p:cNvSpPr/>
            <p:nvPr/>
          </p:nvSpPr>
          <p:spPr>
            <a:xfrm>
              <a:off x="8761320" y="5870880"/>
              <a:ext cx="990360" cy="990360"/>
            </a:xfrm>
            <a:prstGeom prst="ellipse">
              <a:avLst/>
            </a:prstGeom>
            <a:gradFill rotWithShape="0">
              <a:gsLst>
                <a:gs pos="0">
                  <a:schemeClr val="accent5">
                    <a:alpha val="14000"/>
                  </a:schemeClr>
                </a:gs>
                <a:gs pos="36000">
                  <a:schemeClr val="accent5">
                    <a:alpha val="7000"/>
                  </a:schemeClr>
                </a:gs>
                <a:gs pos="66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 name="CustomShape 5"/>
            <p:cNvSpPr/>
            <p:nvPr/>
          </p:nvSpPr>
          <p:spPr>
            <a:xfrm>
              <a:off x="-1440" y="2666880"/>
              <a:ext cx="4190760" cy="4190760"/>
            </a:xfrm>
            <a:prstGeom prst="ellipse">
              <a:avLst/>
            </a:prstGeom>
            <a:gradFill rotWithShape="0">
              <a:gsLst>
                <a:gs pos="0">
                  <a:schemeClr val="accent5">
                    <a:alpha val="11000"/>
                  </a:schemeClr>
                </a:gs>
                <a:gs pos="36000">
                  <a:schemeClr val="accent5">
                    <a:alpha val="10000"/>
                  </a:schemeClr>
                </a:gs>
                <a:gs pos="75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 name="CustomShape 6"/>
            <p:cNvSpPr/>
            <p:nvPr/>
          </p:nvSpPr>
          <p:spPr>
            <a:xfrm rot="21010200">
              <a:off x="8490960" y="1797480"/>
              <a:ext cx="3299040" cy="44064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fillRef idx="0"/>
            <a:effectRef idx="0"/>
            <a:fontRef idx="minor"/>
          </p:style>
        </p:sp>
        <p:sp>
          <p:nvSpPr>
            <p:cNvPr id="6" name="CustomShape 7"/>
            <p:cNvSpPr/>
            <p:nvPr/>
          </p:nvSpPr>
          <p:spPr>
            <a:xfrm>
              <a:off x="459360" y="1866240"/>
              <a:ext cx="11277360" cy="453348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fillRef idx="0"/>
            <a:effectRef idx="0"/>
            <a:fontRef idx="minor"/>
          </p:style>
        </p:sp>
        <p:sp>
          <p:nvSpPr>
            <p:cNvPr id="7" name="CustomShape 8"/>
            <p:cNvSpPr/>
            <p:nvPr/>
          </p:nvSpPr>
          <p:spPr>
            <a:xfrm>
              <a:off x="0" y="1440"/>
              <a:ext cx="12191760" cy="68562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grpSp>
      <p:sp>
        <p:nvSpPr>
          <p:cNvPr id="8" name="CustomShape 9" hidden="1"/>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grpSp>
        <p:nvGrpSpPr>
          <p:cNvPr id="9" name="Group 10"/>
          <p:cNvGrpSpPr/>
          <p:nvPr/>
        </p:nvGrpSpPr>
        <p:grpSpPr>
          <a:xfrm>
            <a:off x="-1440" y="0"/>
            <a:ext cx="12193200" cy="6861240"/>
            <a:chOff x="-1440" y="0"/>
            <a:chExt cx="12193200" cy="6861240"/>
          </a:xfrm>
        </p:grpSpPr>
        <p:sp>
          <p:nvSpPr>
            <p:cNvPr id="10" name="CustomShape 11"/>
            <p:cNvSpPr/>
            <p:nvPr/>
          </p:nvSpPr>
          <p:spPr>
            <a:xfrm>
              <a:off x="0" y="0"/>
              <a:ext cx="12191760" cy="6857640"/>
            </a:xfrm>
            <a:prstGeom prst="rect">
              <a:avLst/>
            </a:prstGeom>
            <a:blipFill rotWithShape="0">
              <a:blip r:embed="rId3"/>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1" name="CustomShape 12"/>
            <p:cNvSpPr/>
            <p:nvPr/>
          </p:nvSpPr>
          <p:spPr>
            <a:xfrm>
              <a:off x="8761320" y="1828800"/>
              <a:ext cx="2819160" cy="2819160"/>
            </a:xfrm>
            <a:prstGeom prst="ellipse">
              <a:avLst/>
            </a:prstGeom>
            <a:gradFill rotWithShape="0">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2" name="CustomShape 13"/>
            <p:cNvSpPr/>
            <p:nvPr/>
          </p:nvSpPr>
          <p:spPr>
            <a:xfrm>
              <a:off x="8761320" y="5870880"/>
              <a:ext cx="990360" cy="990360"/>
            </a:xfrm>
            <a:prstGeom prst="ellipse">
              <a:avLst/>
            </a:prstGeom>
            <a:gradFill rotWithShape="0">
              <a:gsLst>
                <a:gs pos="0">
                  <a:schemeClr val="accent5">
                    <a:alpha val="14000"/>
                  </a:schemeClr>
                </a:gs>
                <a:gs pos="36000">
                  <a:schemeClr val="accent5">
                    <a:alpha val="7000"/>
                  </a:schemeClr>
                </a:gs>
                <a:gs pos="66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3" name="CustomShape 14"/>
            <p:cNvSpPr/>
            <p:nvPr/>
          </p:nvSpPr>
          <p:spPr>
            <a:xfrm>
              <a:off x="-1440" y="2666880"/>
              <a:ext cx="4190760" cy="4190760"/>
            </a:xfrm>
            <a:prstGeom prst="ellipse">
              <a:avLst/>
            </a:prstGeom>
            <a:gradFill rotWithShape="0">
              <a:gsLst>
                <a:gs pos="0">
                  <a:schemeClr val="accent5">
                    <a:alpha val="11000"/>
                  </a:schemeClr>
                </a:gs>
                <a:gs pos="36000">
                  <a:schemeClr val="accent5">
                    <a:alpha val="10000"/>
                  </a:schemeClr>
                </a:gs>
                <a:gs pos="75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4" name="CustomShape 15"/>
            <p:cNvSpPr/>
            <p:nvPr/>
          </p:nvSpPr>
          <p:spPr>
            <a:xfrm>
              <a:off x="7289640" y="402120"/>
              <a:ext cx="4478400" cy="6053400"/>
            </a:xfrm>
            <a:prstGeom prst="rect">
              <a:avLst/>
            </a:prstGeom>
            <a:solidFill>
              <a:schemeClr val="bg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5" name="CustomShape 16"/>
            <p:cNvSpPr/>
            <p:nvPr/>
          </p:nvSpPr>
          <p:spPr>
            <a:xfrm rot="15922200">
              <a:off x="4698360" y="1826280"/>
              <a:ext cx="3299040" cy="44064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fillRef idx="0"/>
            <a:effectRef idx="0"/>
            <a:fontRef idx="minor"/>
          </p:style>
        </p:sp>
        <p:sp>
          <p:nvSpPr>
            <p:cNvPr id="16" name="CustomShape 17"/>
            <p:cNvSpPr/>
            <p:nvPr/>
          </p:nvSpPr>
          <p:spPr>
            <a:xfrm rot="16200000">
              <a:off x="3787200" y="2801880"/>
              <a:ext cx="6053400" cy="1254240"/>
            </a:xfrm>
            <a:custGeom>
              <a:avLst/>
              <a:gdLst/>
              <a:ah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tyle>
            <a:lnRef idx="0"/>
            <a:fillRef idx="0"/>
            <a:effectRef idx="0"/>
            <a:fontRef idx="minor"/>
          </p:style>
        </p:sp>
        <p:sp>
          <p:nvSpPr>
            <p:cNvPr id="17" name="CustomShape 18"/>
            <p:cNvSpPr/>
            <p:nvPr/>
          </p:nvSpPr>
          <p:spPr>
            <a:xfrm>
              <a:off x="0" y="1440"/>
              <a:ext cx="12191760" cy="68562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grpSp>
      <p:sp>
        <p:nvSpPr>
          <p:cNvPr id="18" name="PlaceHolder 19"/>
          <p:cNvSpPr>
            <a:spLocks noGrp="1"/>
          </p:cNvSpPr>
          <p:nvPr>
            <p:ph type="title"/>
          </p:nvPr>
        </p:nvSpPr>
        <p:spPr>
          <a:xfrm>
            <a:off x="1154880" y="2679120"/>
            <a:ext cx="4343040" cy="2285640"/>
          </a:xfrm>
          <a:prstGeom prst="rect">
            <a:avLst/>
          </a:prstGeom>
        </p:spPr>
        <p:txBody>
          <a:bodyPr anchor="ctr"/>
          <a:p>
            <a:pPr>
              <a:lnSpc>
                <a:spcPct val="100000"/>
              </a:lnSpc>
            </a:pPr>
            <a:r>
              <a:rPr b="0" lang="en-US" sz="4000" spc="-1" strike="noStrike">
                <a:solidFill>
                  <a:srgbClr val="ebebeb"/>
                </a:solidFill>
                <a:latin typeface="Century Gothic"/>
              </a:rPr>
              <a:t>Click to edit Master title style</a:t>
            </a:r>
            <a:endParaRPr b="0" lang="en-US" sz="4000" spc="-1" strike="noStrike">
              <a:solidFill>
                <a:srgbClr val="000000"/>
              </a:solidFill>
              <a:latin typeface="Century Gothic"/>
            </a:endParaRPr>
          </a:p>
        </p:txBody>
      </p:sp>
      <p:sp>
        <p:nvSpPr>
          <p:cNvPr id="19" name="PlaceHolder 20"/>
          <p:cNvSpPr>
            <a:spLocks noGrp="1"/>
          </p:cNvSpPr>
          <p:nvPr>
            <p:ph type="body"/>
          </p:nvPr>
        </p:nvSpPr>
        <p:spPr>
          <a:xfrm>
            <a:off x="6894720" y="2679120"/>
            <a:ext cx="3757680" cy="2285640"/>
          </a:xfrm>
          <a:prstGeom prst="rect">
            <a:avLst/>
          </a:prstGeom>
        </p:spPr>
        <p:txBody>
          <a:bodyPr anchor="ctr"/>
          <a:p>
            <a:pPr>
              <a:lnSpc>
                <a:spcPct val="100000"/>
              </a:lnSpc>
              <a:spcBef>
                <a:spcPts val="1001"/>
              </a:spcBef>
            </a:pPr>
            <a:r>
              <a:rPr b="0" lang="en-US" sz="2000" spc="-1" strike="noStrike" cap="all">
                <a:solidFill>
                  <a:srgbClr val="b01513"/>
                </a:solidFill>
                <a:latin typeface="Century Gothic"/>
              </a:rPr>
              <a:t>Click to edit Master text styles</a:t>
            </a:r>
            <a:endParaRPr b="0" lang="en-US" sz="2000" spc="-1" strike="noStrike">
              <a:solidFill>
                <a:srgbClr val="404040"/>
              </a:solidFill>
              <a:latin typeface="Century Gothic"/>
            </a:endParaRPr>
          </a:p>
        </p:txBody>
      </p:sp>
      <p:sp>
        <p:nvSpPr>
          <p:cNvPr id="20" name="PlaceHolder 21"/>
          <p:cNvSpPr>
            <a:spLocks noGrp="1"/>
          </p:cNvSpPr>
          <p:nvPr>
            <p:ph type="dt"/>
          </p:nvPr>
        </p:nvSpPr>
        <p:spPr>
          <a:xfrm>
            <a:off x="10652760" y="6391800"/>
            <a:ext cx="990360" cy="304560"/>
          </a:xfrm>
          <a:prstGeom prst="rect">
            <a:avLst/>
          </a:prstGeom>
        </p:spPr>
        <p:txBody>
          <a:bodyPr anchor="ctr"/>
          <a:p>
            <a:pPr algn="r">
              <a:lnSpc>
                <a:spcPct val="100000"/>
              </a:lnSpc>
            </a:pPr>
            <a:fld id="{A0EC4814-88BA-4758-BC71-DBF20CC01A67}" type="datetime">
              <a:rPr b="1" lang="en-IN" sz="1000" spc="-1" strike="noStrike">
                <a:solidFill>
                  <a:srgbClr val="b01513"/>
                </a:solidFill>
                <a:latin typeface="Century Gothic"/>
              </a:rPr>
              <a:t>07/05/20</a:t>
            </a:fld>
            <a:endParaRPr b="0" lang="en-IN" sz="1000" spc="-1" strike="noStrike">
              <a:latin typeface="Times New Roman"/>
            </a:endParaRPr>
          </a:p>
        </p:txBody>
      </p:sp>
      <p:sp>
        <p:nvSpPr>
          <p:cNvPr id="21" name="PlaceHolder 22"/>
          <p:cNvSpPr>
            <a:spLocks noGrp="1"/>
          </p:cNvSpPr>
          <p:nvPr>
            <p:ph type="ftr"/>
          </p:nvPr>
        </p:nvSpPr>
        <p:spPr>
          <a:xfrm>
            <a:off x="557640" y="6391800"/>
            <a:ext cx="3867480" cy="310680"/>
          </a:xfrm>
          <a:prstGeom prst="rect">
            <a:avLst/>
          </a:prstGeom>
        </p:spPr>
        <p:txBody>
          <a:bodyPr anchor="ctr"/>
          <a:p>
            <a:endParaRPr b="0" lang="en-IN" sz="2400" spc="-1" strike="noStrike">
              <a:latin typeface="Times New Roman"/>
            </a:endParaRPr>
          </a:p>
        </p:txBody>
      </p:sp>
      <p:sp>
        <p:nvSpPr>
          <p:cNvPr id="22" name="CustomShape 23"/>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3" name="PlaceHolder 24"/>
          <p:cNvSpPr>
            <a:spLocks noGrp="1"/>
          </p:cNvSpPr>
          <p:nvPr>
            <p:ph type="sldNum"/>
          </p:nvPr>
        </p:nvSpPr>
        <p:spPr>
          <a:xfrm>
            <a:off x="10352520" y="295560"/>
            <a:ext cx="837720" cy="767160"/>
          </a:xfrm>
          <a:prstGeom prst="rect">
            <a:avLst/>
          </a:prstGeom>
        </p:spPr>
        <p:txBody>
          <a:bodyPr anchor="b"/>
          <a:p>
            <a:pPr algn="ctr">
              <a:lnSpc>
                <a:spcPct val="100000"/>
              </a:lnSpc>
            </a:pPr>
            <a:fld id="{CE282804-49CA-475A-B9CB-302CA569BAF1}" type="slidenum">
              <a:rPr b="0" lang="en-IN" sz="2800" spc="-1" strike="noStrike">
                <a:solidFill>
                  <a:srgbClr val="ffffff"/>
                </a:solidFill>
                <a:latin typeface="Century Gothic"/>
              </a:rPr>
              <a:t>&lt;number&gt;</a:t>
            </a:fld>
            <a:endParaRPr b="0" lang="en-IN" sz="2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60" name="Group 1"/>
          <p:cNvGrpSpPr/>
          <p:nvPr/>
        </p:nvGrpSpPr>
        <p:grpSpPr>
          <a:xfrm>
            <a:off x="-1440" y="0"/>
            <a:ext cx="12193200" cy="6861240"/>
            <a:chOff x="-1440" y="0"/>
            <a:chExt cx="12193200" cy="6861240"/>
          </a:xfrm>
        </p:grpSpPr>
        <p:sp>
          <p:nvSpPr>
            <p:cNvPr id="61" name="CustomShape 2"/>
            <p:cNvSpPr/>
            <p:nvPr/>
          </p:nvSpPr>
          <p:spPr>
            <a:xfrm>
              <a:off x="0" y="0"/>
              <a:ext cx="12191760" cy="6857640"/>
            </a:xfrm>
            <a:prstGeom prst="rect">
              <a:avLst/>
            </a:prstGeom>
            <a:blipFill rotWithShape="0">
              <a:blip r:embed="rId2"/>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62" name="CustomShape 3"/>
            <p:cNvSpPr/>
            <p:nvPr/>
          </p:nvSpPr>
          <p:spPr>
            <a:xfrm>
              <a:off x="8761320" y="1828800"/>
              <a:ext cx="2819160" cy="2819160"/>
            </a:xfrm>
            <a:prstGeom prst="ellipse">
              <a:avLst/>
            </a:prstGeom>
            <a:gradFill rotWithShape="0">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3" name="CustomShape 4"/>
            <p:cNvSpPr/>
            <p:nvPr/>
          </p:nvSpPr>
          <p:spPr>
            <a:xfrm>
              <a:off x="8761320" y="5870880"/>
              <a:ext cx="990360" cy="990360"/>
            </a:xfrm>
            <a:prstGeom prst="ellipse">
              <a:avLst/>
            </a:prstGeom>
            <a:gradFill rotWithShape="0">
              <a:gsLst>
                <a:gs pos="0">
                  <a:schemeClr val="accent5">
                    <a:alpha val="14000"/>
                  </a:schemeClr>
                </a:gs>
                <a:gs pos="36000">
                  <a:schemeClr val="accent5">
                    <a:alpha val="7000"/>
                  </a:schemeClr>
                </a:gs>
                <a:gs pos="66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4" name="CustomShape 5"/>
            <p:cNvSpPr/>
            <p:nvPr/>
          </p:nvSpPr>
          <p:spPr>
            <a:xfrm>
              <a:off x="-1440" y="2666880"/>
              <a:ext cx="4190760" cy="4190760"/>
            </a:xfrm>
            <a:prstGeom prst="ellipse">
              <a:avLst/>
            </a:prstGeom>
            <a:gradFill rotWithShape="0">
              <a:gsLst>
                <a:gs pos="0">
                  <a:schemeClr val="accent5">
                    <a:alpha val="11000"/>
                  </a:schemeClr>
                </a:gs>
                <a:gs pos="36000">
                  <a:schemeClr val="accent5">
                    <a:alpha val="10000"/>
                  </a:schemeClr>
                </a:gs>
                <a:gs pos="75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5" name="CustomShape 6"/>
            <p:cNvSpPr/>
            <p:nvPr/>
          </p:nvSpPr>
          <p:spPr>
            <a:xfrm rot="21010200">
              <a:off x="8490960" y="1797480"/>
              <a:ext cx="3299040" cy="44064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fillRef idx="0"/>
            <a:effectRef idx="0"/>
            <a:fontRef idx="minor"/>
          </p:style>
        </p:sp>
        <p:sp>
          <p:nvSpPr>
            <p:cNvPr id="66" name="CustomShape 7"/>
            <p:cNvSpPr/>
            <p:nvPr/>
          </p:nvSpPr>
          <p:spPr>
            <a:xfrm>
              <a:off x="459360" y="1866240"/>
              <a:ext cx="11277360" cy="453348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fillRef idx="0"/>
            <a:effectRef idx="0"/>
            <a:fontRef idx="minor"/>
          </p:style>
        </p:sp>
        <p:sp>
          <p:nvSpPr>
            <p:cNvPr id="67" name="CustomShape 8"/>
            <p:cNvSpPr/>
            <p:nvPr/>
          </p:nvSpPr>
          <p:spPr>
            <a:xfrm>
              <a:off x="0" y="1440"/>
              <a:ext cx="12191760" cy="68562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grpSp>
      <p:sp>
        <p:nvSpPr>
          <p:cNvPr id="68" name="CustomShape 9"/>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9" name="PlaceHolder 10"/>
          <p:cNvSpPr>
            <a:spLocks noGrp="1"/>
          </p:cNvSpPr>
          <p:nvPr>
            <p:ph type="title"/>
          </p:nvPr>
        </p:nvSpPr>
        <p:spPr>
          <a:xfrm>
            <a:off x="1154880" y="973800"/>
            <a:ext cx="8825400" cy="706680"/>
          </a:xfrm>
          <a:prstGeom prst="rect">
            <a:avLst/>
          </a:prstGeom>
        </p:spPr>
        <p:txBody>
          <a:bodyPr anchor="ctr"/>
          <a:p>
            <a:pPr>
              <a:lnSpc>
                <a:spcPct val="100000"/>
              </a:lnSpc>
            </a:pPr>
            <a:r>
              <a:rPr b="0" lang="en-US" sz="3600" spc="-1" strike="noStrike">
                <a:solidFill>
                  <a:srgbClr val="ebebeb"/>
                </a:solidFill>
                <a:latin typeface="Century Gothic"/>
              </a:rPr>
              <a:t>Click to edit Master title style</a:t>
            </a:r>
            <a:endParaRPr b="0" lang="en-US" sz="3600" spc="-1" strike="noStrike">
              <a:solidFill>
                <a:srgbClr val="000000"/>
              </a:solidFill>
              <a:latin typeface="Century Gothic"/>
            </a:endParaRPr>
          </a:p>
        </p:txBody>
      </p:sp>
      <p:sp>
        <p:nvSpPr>
          <p:cNvPr id="70" name="PlaceHolder 11"/>
          <p:cNvSpPr>
            <a:spLocks noGrp="1"/>
          </p:cNvSpPr>
          <p:nvPr>
            <p:ph type="body"/>
          </p:nvPr>
        </p:nvSpPr>
        <p:spPr>
          <a:xfrm>
            <a:off x="1154880" y="2603520"/>
            <a:ext cx="8825400" cy="3416040"/>
          </a:xfrm>
          <a:prstGeom prst="rect">
            <a:avLst/>
          </a:prstGeom>
        </p:spPr>
        <p:txBody>
          <a:bodyPr/>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Century Gothic"/>
              </a:rPr>
              <a:t>Click to edit Master text styles</a:t>
            </a:r>
            <a:endParaRPr b="0" lang="en-US" sz="1800" spc="-1" strike="noStrike">
              <a:solidFill>
                <a:srgbClr val="404040"/>
              </a:solidFill>
              <a:latin typeface="Century Gothic"/>
            </a:endParaRPr>
          </a:p>
          <a:p>
            <a:pPr lvl="1" marL="743040" indent="-285480">
              <a:lnSpc>
                <a:spcPct val="100000"/>
              </a:lnSpc>
              <a:spcBef>
                <a:spcPts val="1001"/>
              </a:spcBef>
              <a:buClr>
                <a:srgbClr val="b01513"/>
              </a:buClr>
              <a:buSzPct val="80000"/>
              <a:buFont typeface="Wingdings 3" charset="2"/>
              <a:buChar char=""/>
            </a:pPr>
            <a:r>
              <a:rPr b="0" lang="en-US" sz="1600" spc="-1" strike="noStrike">
                <a:solidFill>
                  <a:srgbClr val="404040"/>
                </a:solidFill>
                <a:latin typeface="Century Gothic"/>
              </a:rPr>
              <a:t>Second level</a:t>
            </a:r>
            <a:endParaRPr b="0" lang="en-US" sz="1600" spc="-1" strike="noStrike">
              <a:solidFill>
                <a:srgbClr val="404040"/>
              </a:solidFill>
              <a:latin typeface="Century Gothic"/>
            </a:endParaRPr>
          </a:p>
          <a:p>
            <a:pPr lvl="2" marL="1143000" indent="-228240">
              <a:lnSpc>
                <a:spcPct val="100000"/>
              </a:lnSpc>
              <a:spcBef>
                <a:spcPts val="1001"/>
              </a:spcBef>
              <a:buClr>
                <a:srgbClr val="b01513"/>
              </a:buClr>
              <a:buSzPct val="80000"/>
              <a:buFont typeface="Wingdings 3" charset="2"/>
              <a:buChar char=""/>
            </a:pPr>
            <a:r>
              <a:rPr b="0" lang="en-US" sz="1400" spc="-1" strike="noStrike">
                <a:solidFill>
                  <a:srgbClr val="404040"/>
                </a:solidFill>
                <a:latin typeface="Century Gothic"/>
              </a:rPr>
              <a:t>Third level</a:t>
            </a:r>
            <a:endParaRPr b="0" lang="en-US" sz="1400" spc="-1" strike="noStrike">
              <a:solidFill>
                <a:srgbClr val="404040"/>
              </a:solidFill>
              <a:latin typeface="Century Gothic"/>
            </a:endParaRPr>
          </a:p>
          <a:p>
            <a:pPr lvl="3" marL="1600200" indent="-228240">
              <a:lnSpc>
                <a:spcPct val="100000"/>
              </a:lnSpc>
              <a:spcBef>
                <a:spcPts val="1001"/>
              </a:spcBef>
              <a:buClr>
                <a:srgbClr val="b01513"/>
              </a:buClr>
              <a:buSzPct val="80000"/>
              <a:buFont typeface="Wingdings 3" charset="2"/>
              <a:buChar char=""/>
            </a:pPr>
            <a:r>
              <a:rPr b="0" lang="en-US" sz="1200" spc="-1" strike="noStrike">
                <a:solidFill>
                  <a:srgbClr val="404040"/>
                </a:solidFill>
                <a:latin typeface="Century Gothic"/>
              </a:rPr>
              <a:t>Fourth level</a:t>
            </a:r>
            <a:endParaRPr b="0" lang="en-US" sz="1200" spc="-1" strike="noStrike">
              <a:solidFill>
                <a:srgbClr val="404040"/>
              </a:solidFill>
              <a:latin typeface="Century Gothic"/>
            </a:endParaRPr>
          </a:p>
          <a:p>
            <a:pPr lvl="4" marL="2057400" indent="-228240">
              <a:lnSpc>
                <a:spcPct val="100000"/>
              </a:lnSpc>
              <a:spcBef>
                <a:spcPts val="1001"/>
              </a:spcBef>
              <a:buClr>
                <a:srgbClr val="b01513"/>
              </a:buClr>
              <a:buSzPct val="80000"/>
              <a:buFont typeface="Wingdings 3" charset="2"/>
              <a:buChar char=""/>
            </a:pPr>
            <a:r>
              <a:rPr b="0" lang="en-US" sz="1200" spc="-1" strike="noStrike">
                <a:solidFill>
                  <a:srgbClr val="404040"/>
                </a:solidFill>
                <a:latin typeface="Century Gothic"/>
              </a:rPr>
              <a:t>Fifth level</a:t>
            </a:r>
            <a:endParaRPr b="0" lang="en-US" sz="1200" spc="-1" strike="noStrike">
              <a:solidFill>
                <a:srgbClr val="404040"/>
              </a:solidFill>
              <a:latin typeface="Century Gothic"/>
            </a:endParaRPr>
          </a:p>
        </p:txBody>
      </p:sp>
      <p:sp>
        <p:nvSpPr>
          <p:cNvPr id="71" name="PlaceHolder 12"/>
          <p:cNvSpPr>
            <a:spLocks noGrp="1"/>
          </p:cNvSpPr>
          <p:nvPr>
            <p:ph type="dt"/>
          </p:nvPr>
        </p:nvSpPr>
        <p:spPr>
          <a:xfrm>
            <a:off x="10652760" y="6391800"/>
            <a:ext cx="990360" cy="304560"/>
          </a:xfrm>
          <a:prstGeom prst="rect">
            <a:avLst/>
          </a:prstGeom>
        </p:spPr>
        <p:txBody>
          <a:bodyPr anchor="ctr"/>
          <a:p>
            <a:pPr algn="r">
              <a:lnSpc>
                <a:spcPct val="100000"/>
              </a:lnSpc>
            </a:pPr>
            <a:fld id="{597117FD-32F4-4D9C-ADD2-62A0E839D4A2}" type="datetime">
              <a:rPr b="1" lang="en-IN" sz="1000" spc="-1" strike="noStrike">
                <a:solidFill>
                  <a:srgbClr val="b01513"/>
                </a:solidFill>
                <a:latin typeface="Century Gothic"/>
              </a:rPr>
              <a:t>07/05/20</a:t>
            </a:fld>
            <a:endParaRPr b="0" lang="en-IN" sz="1000" spc="-1" strike="noStrike">
              <a:latin typeface="Times New Roman"/>
            </a:endParaRPr>
          </a:p>
        </p:txBody>
      </p:sp>
      <p:sp>
        <p:nvSpPr>
          <p:cNvPr id="72" name="PlaceHolder 13"/>
          <p:cNvSpPr>
            <a:spLocks noGrp="1"/>
          </p:cNvSpPr>
          <p:nvPr>
            <p:ph type="ftr"/>
          </p:nvPr>
        </p:nvSpPr>
        <p:spPr>
          <a:xfrm>
            <a:off x="557640" y="6391800"/>
            <a:ext cx="3867480" cy="310680"/>
          </a:xfrm>
          <a:prstGeom prst="rect">
            <a:avLst/>
          </a:prstGeom>
        </p:spPr>
        <p:txBody>
          <a:bodyPr anchor="ctr"/>
          <a:p>
            <a:endParaRPr b="0" lang="en-IN" sz="2400" spc="-1" strike="noStrike">
              <a:latin typeface="Times New Roman"/>
            </a:endParaRPr>
          </a:p>
        </p:txBody>
      </p:sp>
      <p:sp>
        <p:nvSpPr>
          <p:cNvPr id="73" name="PlaceHolder 14"/>
          <p:cNvSpPr>
            <a:spLocks noGrp="1"/>
          </p:cNvSpPr>
          <p:nvPr>
            <p:ph type="sldNum"/>
          </p:nvPr>
        </p:nvSpPr>
        <p:spPr>
          <a:xfrm>
            <a:off x="10352520" y="295560"/>
            <a:ext cx="837720" cy="767160"/>
          </a:xfrm>
          <a:prstGeom prst="rect">
            <a:avLst/>
          </a:prstGeom>
        </p:spPr>
        <p:txBody>
          <a:bodyPr anchor="b"/>
          <a:p>
            <a:pPr algn="ctr">
              <a:lnSpc>
                <a:spcPct val="100000"/>
              </a:lnSpc>
            </a:pPr>
            <a:fld id="{EC817A0A-A020-453C-8DD2-2FCAB1ACA0DE}" type="slidenum">
              <a:rPr b="0" lang="en-IN" sz="2800" spc="-1" strike="noStrike">
                <a:solidFill>
                  <a:srgbClr val="ffffff"/>
                </a:solidFill>
                <a:latin typeface="Century Gothic"/>
              </a:rPr>
              <a:t>1</a:t>
            </a:fld>
            <a:endParaRPr b="0" lang="en-IN" sz="2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0" name="Group 1"/>
          <p:cNvGrpSpPr/>
          <p:nvPr/>
        </p:nvGrpSpPr>
        <p:grpSpPr>
          <a:xfrm>
            <a:off x="-1440" y="0"/>
            <a:ext cx="12193200" cy="6861240"/>
            <a:chOff x="-1440" y="0"/>
            <a:chExt cx="12193200" cy="6861240"/>
          </a:xfrm>
        </p:grpSpPr>
        <p:sp>
          <p:nvSpPr>
            <p:cNvPr id="111" name="CustomShape 2"/>
            <p:cNvSpPr/>
            <p:nvPr/>
          </p:nvSpPr>
          <p:spPr>
            <a:xfrm>
              <a:off x="0" y="0"/>
              <a:ext cx="12191760" cy="6857640"/>
            </a:xfrm>
            <a:prstGeom prst="rect">
              <a:avLst/>
            </a:prstGeom>
            <a:blipFill rotWithShape="0">
              <a:blip r:embed="rId2"/>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12" name="CustomShape 3"/>
            <p:cNvSpPr/>
            <p:nvPr/>
          </p:nvSpPr>
          <p:spPr>
            <a:xfrm>
              <a:off x="8761320" y="1828800"/>
              <a:ext cx="2819160" cy="2819160"/>
            </a:xfrm>
            <a:prstGeom prst="ellipse">
              <a:avLst/>
            </a:prstGeom>
            <a:gradFill rotWithShape="0">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13" name="CustomShape 4"/>
            <p:cNvSpPr/>
            <p:nvPr/>
          </p:nvSpPr>
          <p:spPr>
            <a:xfrm>
              <a:off x="8761320" y="5870880"/>
              <a:ext cx="990360" cy="990360"/>
            </a:xfrm>
            <a:prstGeom prst="ellipse">
              <a:avLst/>
            </a:prstGeom>
            <a:gradFill rotWithShape="0">
              <a:gsLst>
                <a:gs pos="0">
                  <a:schemeClr val="accent5">
                    <a:alpha val="14000"/>
                  </a:schemeClr>
                </a:gs>
                <a:gs pos="36000">
                  <a:schemeClr val="accent5">
                    <a:alpha val="7000"/>
                  </a:schemeClr>
                </a:gs>
                <a:gs pos="66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14" name="CustomShape 5"/>
            <p:cNvSpPr/>
            <p:nvPr/>
          </p:nvSpPr>
          <p:spPr>
            <a:xfrm>
              <a:off x="-1440" y="2666880"/>
              <a:ext cx="4190760" cy="4190760"/>
            </a:xfrm>
            <a:prstGeom prst="ellipse">
              <a:avLst/>
            </a:prstGeom>
            <a:gradFill rotWithShape="0">
              <a:gsLst>
                <a:gs pos="0">
                  <a:schemeClr val="accent5">
                    <a:alpha val="11000"/>
                  </a:schemeClr>
                </a:gs>
                <a:gs pos="36000">
                  <a:schemeClr val="accent5">
                    <a:alpha val="10000"/>
                  </a:schemeClr>
                </a:gs>
                <a:gs pos="75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15" name="CustomShape 6"/>
            <p:cNvSpPr/>
            <p:nvPr/>
          </p:nvSpPr>
          <p:spPr>
            <a:xfrm rot="21010200">
              <a:off x="8490960" y="1797480"/>
              <a:ext cx="3299040" cy="44064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fillRef idx="0"/>
            <a:effectRef idx="0"/>
            <a:fontRef idx="minor"/>
          </p:style>
        </p:sp>
        <p:sp>
          <p:nvSpPr>
            <p:cNvPr id="116" name="CustomShape 7"/>
            <p:cNvSpPr/>
            <p:nvPr/>
          </p:nvSpPr>
          <p:spPr>
            <a:xfrm>
              <a:off x="459360" y="1866240"/>
              <a:ext cx="11277360" cy="453348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fillRef idx="0"/>
            <a:effectRef idx="0"/>
            <a:fontRef idx="minor"/>
          </p:style>
        </p:sp>
        <p:sp>
          <p:nvSpPr>
            <p:cNvPr id="117" name="CustomShape 8"/>
            <p:cNvSpPr/>
            <p:nvPr/>
          </p:nvSpPr>
          <p:spPr>
            <a:xfrm>
              <a:off x="0" y="1440"/>
              <a:ext cx="12191760" cy="68562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grpSp>
      <p:sp>
        <p:nvSpPr>
          <p:cNvPr id="118" name="CustomShape 9" hidden="1"/>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grpSp>
        <p:nvGrpSpPr>
          <p:cNvPr id="119" name="Group 10"/>
          <p:cNvGrpSpPr/>
          <p:nvPr/>
        </p:nvGrpSpPr>
        <p:grpSpPr>
          <a:xfrm>
            <a:off x="-1440" y="0"/>
            <a:ext cx="12193200" cy="6861240"/>
            <a:chOff x="-1440" y="0"/>
            <a:chExt cx="12193200" cy="6861240"/>
          </a:xfrm>
        </p:grpSpPr>
        <p:sp>
          <p:nvSpPr>
            <p:cNvPr id="120" name="CustomShape 11"/>
            <p:cNvSpPr/>
            <p:nvPr/>
          </p:nvSpPr>
          <p:spPr>
            <a:xfrm>
              <a:off x="0" y="0"/>
              <a:ext cx="12191760" cy="6857640"/>
            </a:xfrm>
            <a:prstGeom prst="rect">
              <a:avLst/>
            </a:prstGeom>
            <a:blipFill rotWithShape="0">
              <a:blip r:embed="rId3"/>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21" name="CustomShape 12"/>
            <p:cNvSpPr/>
            <p:nvPr/>
          </p:nvSpPr>
          <p:spPr>
            <a:xfrm>
              <a:off x="8761320" y="1828800"/>
              <a:ext cx="2819160" cy="2819160"/>
            </a:xfrm>
            <a:prstGeom prst="ellipse">
              <a:avLst/>
            </a:prstGeom>
            <a:gradFill rotWithShape="0">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22" name="CustomShape 13"/>
            <p:cNvSpPr/>
            <p:nvPr/>
          </p:nvSpPr>
          <p:spPr>
            <a:xfrm>
              <a:off x="8761320" y="5870880"/>
              <a:ext cx="990360" cy="990360"/>
            </a:xfrm>
            <a:prstGeom prst="ellipse">
              <a:avLst/>
            </a:prstGeom>
            <a:gradFill rotWithShape="0">
              <a:gsLst>
                <a:gs pos="0">
                  <a:schemeClr val="accent5">
                    <a:alpha val="14000"/>
                  </a:schemeClr>
                </a:gs>
                <a:gs pos="36000">
                  <a:schemeClr val="accent5">
                    <a:alpha val="7000"/>
                  </a:schemeClr>
                </a:gs>
                <a:gs pos="66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23" name="CustomShape 14"/>
            <p:cNvSpPr/>
            <p:nvPr/>
          </p:nvSpPr>
          <p:spPr>
            <a:xfrm>
              <a:off x="-1440" y="2666880"/>
              <a:ext cx="4190760" cy="4190760"/>
            </a:xfrm>
            <a:prstGeom prst="ellipse">
              <a:avLst/>
            </a:prstGeom>
            <a:gradFill rotWithShape="0">
              <a:gsLst>
                <a:gs pos="0">
                  <a:schemeClr val="accent5">
                    <a:alpha val="11000"/>
                  </a:schemeClr>
                </a:gs>
                <a:gs pos="36000">
                  <a:schemeClr val="accent5">
                    <a:alpha val="10000"/>
                  </a:schemeClr>
                </a:gs>
                <a:gs pos="75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24" name="CustomShape 15"/>
            <p:cNvSpPr/>
            <p:nvPr/>
          </p:nvSpPr>
          <p:spPr>
            <a:xfrm rot="21010200">
              <a:off x="8490960" y="4193280"/>
              <a:ext cx="3299040" cy="44064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fillRef idx="0"/>
            <a:effectRef idx="0"/>
            <a:fontRef idx="minor"/>
          </p:style>
        </p:sp>
        <p:sp>
          <p:nvSpPr>
            <p:cNvPr id="125" name="CustomShape 16"/>
            <p:cNvSpPr/>
            <p:nvPr/>
          </p:nvSpPr>
          <p:spPr>
            <a:xfrm>
              <a:off x="455760" y="4241880"/>
              <a:ext cx="11277360" cy="2336760"/>
            </a:xfrm>
            <a:custGeom>
              <a:avLst/>
              <a:gdLst/>
              <a:ah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tyle>
            <a:lnRef idx="0"/>
            <a:fillRef idx="0"/>
            <a:effectRef idx="0"/>
            <a:fontRef idx="minor"/>
          </p:style>
        </p:sp>
        <p:sp>
          <p:nvSpPr>
            <p:cNvPr id="126" name="CustomShape 17"/>
            <p:cNvSpPr/>
            <p:nvPr/>
          </p:nvSpPr>
          <p:spPr>
            <a:xfrm>
              <a:off x="0" y="1440"/>
              <a:ext cx="12191760" cy="68562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grpSp>
      <p:sp>
        <p:nvSpPr>
          <p:cNvPr id="127" name="PlaceHolder 18"/>
          <p:cNvSpPr>
            <a:spLocks noGrp="1"/>
          </p:cNvSpPr>
          <p:nvPr>
            <p:ph type="title"/>
          </p:nvPr>
        </p:nvSpPr>
        <p:spPr>
          <a:xfrm>
            <a:off x="1154880" y="2373480"/>
            <a:ext cx="8865360" cy="1819440"/>
          </a:xfrm>
          <a:prstGeom prst="rect">
            <a:avLst/>
          </a:prstGeom>
        </p:spPr>
        <p:txBody>
          <a:bodyPr anchor="b"/>
          <a:p>
            <a:pPr>
              <a:lnSpc>
                <a:spcPct val="100000"/>
              </a:lnSpc>
            </a:pPr>
            <a:r>
              <a:rPr b="0" lang="en-US" sz="4000" spc="-1" strike="noStrike">
                <a:solidFill>
                  <a:srgbClr val="ebebeb"/>
                </a:solidFill>
                <a:latin typeface="Century Gothic"/>
              </a:rPr>
              <a:t>Click to edit Master title style</a:t>
            </a:r>
            <a:endParaRPr b="0" lang="en-US" sz="4000" spc="-1" strike="noStrike">
              <a:solidFill>
                <a:srgbClr val="000000"/>
              </a:solidFill>
              <a:latin typeface="Century Gothic"/>
            </a:endParaRPr>
          </a:p>
        </p:txBody>
      </p:sp>
      <p:sp>
        <p:nvSpPr>
          <p:cNvPr id="128" name="PlaceHolder 19"/>
          <p:cNvSpPr>
            <a:spLocks noGrp="1"/>
          </p:cNvSpPr>
          <p:nvPr>
            <p:ph type="body"/>
          </p:nvPr>
        </p:nvSpPr>
        <p:spPr>
          <a:xfrm>
            <a:off x="1154880" y="5029200"/>
            <a:ext cx="8825400" cy="860040"/>
          </a:xfrm>
          <a:prstGeom prst="rect">
            <a:avLst/>
          </a:prstGeom>
        </p:spPr>
        <p:txBody>
          <a:bodyPr/>
          <a:p>
            <a:pPr>
              <a:lnSpc>
                <a:spcPct val="100000"/>
              </a:lnSpc>
              <a:spcBef>
                <a:spcPts val="1001"/>
              </a:spcBef>
            </a:pPr>
            <a:r>
              <a:rPr b="0" lang="en-US" sz="2000" spc="-1" strike="noStrike">
                <a:solidFill>
                  <a:srgbClr val="b01513"/>
                </a:solidFill>
                <a:latin typeface="Century Gothic"/>
              </a:rPr>
              <a:t>Click to edit Master text styles</a:t>
            </a:r>
            <a:endParaRPr b="0" lang="en-US" sz="2000" spc="-1" strike="noStrike">
              <a:solidFill>
                <a:srgbClr val="404040"/>
              </a:solidFill>
              <a:latin typeface="Century Gothic"/>
            </a:endParaRPr>
          </a:p>
        </p:txBody>
      </p:sp>
      <p:sp>
        <p:nvSpPr>
          <p:cNvPr id="129" name="PlaceHolder 20"/>
          <p:cNvSpPr>
            <a:spLocks noGrp="1"/>
          </p:cNvSpPr>
          <p:nvPr>
            <p:ph type="dt"/>
          </p:nvPr>
        </p:nvSpPr>
        <p:spPr>
          <a:xfrm>
            <a:off x="10652760" y="6391800"/>
            <a:ext cx="990360" cy="304560"/>
          </a:xfrm>
          <a:prstGeom prst="rect">
            <a:avLst/>
          </a:prstGeom>
        </p:spPr>
        <p:txBody>
          <a:bodyPr anchor="ctr"/>
          <a:p>
            <a:pPr algn="r">
              <a:lnSpc>
                <a:spcPct val="100000"/>
              </a:lnSpc>
            </a:pPr>
            <a:fld id="{A10F577F-E6FF-47CF-B4ED-47A9900DD5E5}" type="datetime">
              <a:rPr b="1" lang="en-IN" sz="1000" spc="-1" strike="noStrike">
                <a:solidFill>
                  <a:srgbClr val="b01513"/>
                </a:solidFill>
                <a:latin typeface="Century Gothic"/>
              </a:rPr>
              <a:t>07/05/20</a:t>
            </a:fld>
            <a:endParaRPr b="0" lang="en-IN" sz="1000" spc="-1" strike="noStrike">
              <a:latin typeface="Times New Roman"/>
            </a:endParaRPr>
          </a:p>
        </p:txBody>
      </p:sp>
      <p:sp>
        <p:nvSpPr>
          <p:cNvPr id="130" name="PlaceHolder 21"/>
          <p:cNvSpPr>
            <a:spLocks noGrp="1"/>
          </p:cNvSpPr>
          <p:nvPr>
            <p:ph type="ftr"/>
          </p:nvPr>
        </p:nvSpPr>
        <p:spPr>
          <a:xfrm>
            <a:off x="557640" y="6391800"/>
            <a:ext cx="3867480" cy="310680"/>
          </a:xfrm>
          <a:prstGeom prst="rect">
            <a:avLst/>
          </a:prstGeom>
        </p:spPr>
        <p:txBody>
          <a:bodyPr anchor="ctr"/>
          <a:p>
            <a:endParaRPr b="0" lang="en-IN" sz="2400" spc="-1" strike="noStrike">
              <a:latin typeface="Times New Roman"/>
            </a:endParaRPr>
          </a:p>
        </p:txBody>
      </p:sp>
      <p:sp>
        <p:nvSpPr>
          <p:cNvPr id="131" name="CustomShape 22"/>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32" name="PlaceHolder 23"/>
          <p:cNvSpPr>
            <a:spLocks noGrp="1"/>
          </p:cNvSpPr>
          <p:nvPr>
            <p:ph type="sldNum"/>
          </p:nvPr>
        </p:nvSpPr>
        <p:spPr>
          <a:xfrm>
            <a:off x="10352520" y="295560"/>
            <a:ext cx="837720" cy="767160"/>
          </a:xfrm>
          <a:prstGeom prst="rect">
            <a:avLst/>
          </a:prstGeom>
        </p:spPr>
        <p:txBody>
          <a:bodyPr anchor="b"/>
          <a:p>
            <a:pPr algn="ctr">
              <a:lnSpc>
                <a:spcPct val="100000"/>
              </a:lnSpc>
            </a:pPr>
            <a:fld id="{43CF8A49-951C-4F40-AB8F-9CE6539A4031}" type="slidenum">
              <a:rPr b="0" lang="en-IN" sz="2800" spc="-1" strike="noStrike">
                <a:solidFill>
                  <a:srgbClr val="ffffff"/>
                </a:solidFill>
                <a:latin typeface="Century Gothic"/>
              </a:rPr>
              <a:t>1</a:t>
            </a:fld>
            <a:endParaRPr b="0" lang="en-IN" sz="2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69" name="Group 1"/>
          <p:cNvGrpSpPr/>
          <p:nvPr/>
        </p:nvGrpSpPr>
        <p:grpSpPr>
          <a:xfrm>
            <a:off x="-1440" y="0"/>
            <a:ext cx="12193200" cy="6861240"/>
            <a:chOff x="-1440" y="0"/>
            <a:chExt cx="12193200" cy="6861240"/>
          </a:xfrm>
        </p:grpSpPr>
        <p:sp>
          <p:nvSpPr>
            <p:cNvPr id="170" name="CustomShape 2"/>
            <p:cNvSpPr/>
            <p:nvPr/>
          </p:nvSpPr>
          <p:spPr>
            <a:xfrm>
              <a:off x="0" y="0"/>
              <a:ext cx="12191760" cy="6857640"/>
            </a:xfrm>
            <a:prstGeom prst="rect">
              <a:avLst/>
            </a:prstGeom>
            <a:blipFill rotWithShape="0">
              <a:blip r:embed="rId2"/>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171" name="CustomShape 3"/>
            <p:cNvSpPr/>
            <p:nvPr/>
          </p:nvSpPr>
          <p:spPr>
            <a:xfrm>
              <a:off x="8761320" y="1828800"/>
              <a:ext cx="2819160" cy="2819160"/>
            </a:xfrm>
            <a:prstGeom prst="ellipse">
              <a:avLst/>
            </a:prstGeom>
            <a:gradFill rotWithShape="0">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72" name="CustomShape 4"/>
            <p:cNvSpPr/>
            <p:nvPr/>
          </p:nvSpPr>
          <p:spPr>
            <a:xfrm>
              <a:off x="8761320" y="5870880"/>
              <a:ext cx="990360" cy="990360"/>
            </a:xfrm>
            <a:prstGeom prst="ellipse">
              <a:avLst/>
            </a:prstGeom>
            <a:gradFill rotWithShape="0">
              <a:gsLst>
                <a:gs pos="0">
                  <a:schemeClr val="accent5">
                    <a:alpha val="14000"/>
                  </a:schemeClr>
                </a:gs>
                <a:gs pos="36000">
                  <a:schemeClr val="accent5">
                    <a:alpha val="7000"/>
                  </a:schemeClr>
                </a:gs>
                <a:gs pos="66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73" name="CustomShape 5"/>
            <p:cNvSpPr/>
            <p:nvPr/>
          </p:nvSpPr>
          <p:spPr>
            <a:xfrm>
              <a:off x="-1440" y="2666880"/>
              <a:ext cx="4190760" cy="4190760"/>
            </a:xfrm>
            <a:prstGeom prst="ellipse">
              <a:avLst/>
            </a:prstGeom>
            <a:gradFill rotWithShape="0">
              <a:gsLst>
                <a:gs pos="0">
                  <a:schemeClr val="accent5">
                    <a:alpha val="11000"/>
                  </a:schemeClr>
                </a:gs>
                <a:gs pos="36000">
                  <a:schemeClr val="accent5">
                    <a:alpha val="10000"/>
                  </a:schemeClr>
                </a:gs>
                <a:gs pos="75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74" name="CustomShape 6"/>
            <p:cNvSpPr/>
            <p:nvPr/>
          </p:nvSpPr>
          <p:spPr>
            <a:xfrm rot="21010200">
              <a:off x="8490960" y="1797480"/>
              <a:ext cx="3299040" cy="44064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fillRef idx="0"/>
            <a:effectRef idx="0"/>
            <a:fontRef idx="minor"/>
          </p:style>
        </p:sp>
        <p:sp>
          <p:nvSpPr>
            <p:cNvPr id="175" name="CustomShape 7"/>
            <p:cNvSpPr/>
            <p:nvPr/>
          </p:nvSpPr>
          <p:spPr>
            <a:xfrm>
              <a:off x="459360" y="1866240"/>
              <a:ext cx="11277360" cy="453348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fillRef idx="0"/>
            <a:effectRef idx="0"/>
            <a:fontRef idx="minor"/>
          </p:style>
        </p:sp>
        <p:sp>
          <p:nvSpPr>
            <p:cNvPr id="176" name="CustomShape 8"/>
            <p:cNvSpPr/>
            <p:nvPr/>
          </p:nvSpPr>
          <p:spPr>
            <a:xfrm>
              <a:off x="0" y="1440"/>
              <a:ext cx="12191760" cy="68562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grpSp>
      <p:sp>
        <p:nvSpPr>
          <p:cNvPr id="177" name="CustomShape 9" hidden="1"/>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78" name="PlaceHolder 10"/>
          <p:cNvSpPr>
            <a:spLocks noGrp="1"/>
          </p:cNvSpPr>
          <p:nvPr>
            <p:ph type="dt"/>
          </p:nvPr>
        </p:nvSpPr>
        <p:spPr>
          <a:xfrm>
            <a:off x="10652760" y="6391800"/>
            <a:ext cx="990360" cy="304560"/>
          </a:xfrm>
          <a:prstGeom prst="rect">
            <a:avLst/>
          </a:prstGeom>
        </p:spPr>
        <p:txBody>
          <a:bodyPr anchor="ctr"/>
          <a:p>
            <a:pPr algn="r">
              <a:lnSpc>
                <a:spcPct val="100000"/>
              </a:lnSpc>
            </a:pPr>
            <a:fld id="{FE865F0F-26B2-44CD-A24D-2096ADEF1749}" type="datetime">
              <a:rPr b="1" lang="en-IN" sz="1000" spc="-1" strike="noStrike">
                <a:solidFill>
                  <a:srgbClr val="b01513"/>
                </a:solidFill>
                <a:latin typeface="Century Gothic"/>
              </a:rPr>
              <a:t>07/05/20</a:t>
            </a:fld>
            <a:endParaRPr b="0" lang="en-IN" sz="1000" spc="-1" strike="noStrike">
              <a:latin typeface="Times New Roman"/>
            </a:endParaRPr>
          </a:p>
        </p:txBody>
      </p:sp>
      <p:sp>
        <p:nvSpPr>
          <p:cNvPr id="179" name="PlaceHolder 11"/>
          <p:cNvSpPr>
            <a:spLocks noGrp="1"/>
          </p:cNvSpPr>
          <p:nvPr>
            <p:ph type="ftr"/>
          </p:nvPr>
        </p:nvSpPr>
        <p:spPr>
          <a:xfrm>
            <a:off x="557640" y="6391800"/>
            <a:ext cx="3867480" cy="310680"/>
          </a:xfrm>
          <a:prstGeom prst="rect">
            <a:avLst/>
          </a:prstGeom>
        </p:spPr>
        <p:txBody>
          <a:bodyPr anchor="ctr"/>
          <a:p>
            <a:endParaRPr b="0" lang="en-IN" sz="2400" spc="-1" strike="noStrike">
              <a:latin typeface="Times New Roman"/>
            </a:endParaRPr>
          </a:p>
        </p:txBody>
      </p:sp>
      <p:sp>
        <p:nvSpPr>
          <p:cNvPr id="180" name="CustomShape 12"/>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81" name="PlaceHolder 13"/>
          <p:cNvSpPr>
            <a:spLocks noGrp="1"/>
          </p:cNvSpPr>
          <p:nvPr>
            <p:ph type="sldNum"/>
          </p:nvPr>
        </p:nvSpPr>
        <p:spPr>
          <a:xfrm>
            <a:off x="10352520" y="295560"/>
            <a:ext cx="837720" cy="767160"/>
          </a:xfrm>
          <a:prstGeom prst="rect">
            <a:avLst/>
          </a:prstGeom>
        </p:spPr>
        <p:txBody>
          <a:bodyPr anchor="b"/>
          <a:p>
            <a:pPr algn="ctr">
              <a:lnSpc>
                <a:spcPct val="100000"/>
              </a:lnSpc>
            </a:pPr>
            <a:fld id="{82E2DCCA-8765-4A44-8F07-5FE5D0FE833D}" type="slidenum">
              <a:rPr b="0" lang="en-IN" sz="2800" spc="-1" strike="noStrike">
                <a:solidFill>
                  <a:srgbClr val="ffffff"/>
                </a:solidFill>
                <a:latin typeface="Century Gothic"/>
              </a:rPr>
              <a:t>1</a:t>
            </a:fld>
            <a:endParaRPr b="0" lang="en-IN" sz="2800" spc="-1" strike="noStrike">
              <a:latin typeface="Times New Roman"/>
            </a:endParaRPr>
          </a:p>
        </p:txBody>
      </p:sp>
      <p:sp>
        <p:nvSpPr>
          <p:cNvPr id="182" name="PlaceHolder 14"/>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latin typeface="Century Gothic"/>
              </a:rPr>
              <a:t>Click to edit the title text format</a:t>
            </a:r>
            <a:endParaRPr b="0" lang="en-US" sz="1800" spc="-1" strike="noStrike">
              <a:solidFill>
                <a:srgbClr val="000000"/>
              </a:solidFill>
              <a:latin typeface="Century Gothic"/>
            </a:endParaRPr>
          </a:p>
        </p:txBody>
      </p:sp>
      <p:sp>
        <p:nvSpPr>
          <p:cNvPr id="183" name="PlaceHolder 1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404040"/>
                </a:solidFill>
                <a:latin typeface="Century Gothic"/>
              </a:rPr>
              <a:t>Click to edit the outline text format</a:t>
            </a:r>
            <a:endParaRPr b="0" lang="en-US" sz="1800" spc="-1" strike="noStrike">
              <a:solidFill>
                <a:srgbClr val="404040"/>
              </a:solidFill>
              <a:latin typeface="Century Gothic"/>
            </a:endParaRPr>
          </a:p>
          <a:p>
            <a:pPr lvl="1" marL="864000" indent="-324000">
              <a:spcBef>
                <a:spcPts val="1134"/>
              </a:spcBef>
              <a:buClr>
                <a:srgbClr val="000000"/>
              </a:buClr>
              <a:buSzPct val="75000"/>
              <a:buFont typeface="Symbol" charset="2"/>
              <a:buChar char=""/>
            </a:pPr>
            <a:r>
              <a:rPr b="0" lang="en-US" sz="1400" spc="-1" strike="noStrike">
                <a:solidFill>
                  <a:srgbClr val="404040"/>
                </a:solidFill>
                <a:latin typeface="Century Gothic"/>
              </a:rPr>
              <a:t>Second Outline Level</a:t>
            </a:r>
            <a:endParaRPr b="0" lang="en-US" sz="1400" spc="-1" strike="noStrike">
              <a:solidFill>
                <a:srgbClr val="404040"/>
              </a:solidFill>
              <a:latin typeface="Century Gothic"/>
            </a:endParaRPr>
          </a:p>
          <a:p>
            <a:pPr lvl="2" marL="1296000" indent="-288000">
              <a:spcBef>
                <a:spcPts val="850"/>
              </a:spcBef>
              <a:buClr>
                <a:srgbClr val="000000"/>
              </a:buClr>
              <a:buSzPct val="45000"/>
              <a:buFont typeface="Wingdings" charset="2"/>
              <a:buChar char=""/>
            </a:pPr>
            <a:r>
              <a:rPr b="0" lang="en-US" sz="1200" spc="-1" strike="noStrike">
                <a:solidFill>
                  <a:srgbClr val="404040"/>
                </a:solidFill>
                <a:latin typeface="Century Gothic"/>
              </a:rPr>
              <a:t>Third Outline Level</a:t>
            </a:r>
            <a:endParaRPr b="0" lang="en-US" sz="1200" spc="-1" strike="noStrike">
              <a:solidFill>
                <a:srgbClr val="404040"/>
              </a:solidFill>
              <a:latin typeface="Century Gothic"/>
            </a:endParaRPr>
          </a:p>
          <a:p>
            <a:pPr lvl="3" marL="1728000" indent="-216000">
              <a:spcBef>
                <a:spcPts val="567"/>
              </a:spcBef>
              <a:buClr>
                <a:srgbClr val="000000"/>
              </a:buClr>
              <a:buSzPct val="75000"/>
              <a:buFont typeface="Symbol" charset="2"/>
              <a:buChar char=""/>
            </a:pPr>
            <a:r>
              <a:rPr b="0" lang="en-US" sz="1200" spc="-1" strike="noStrike">
                <a:solidFill>
                  <a:srgbClr val="404040"/>
                </a:solidFill>
                <a:latin typeface="Century Gothic"/>
              </a:rPr>
              <a:t>Fourth Outline Level</a:t>
            </a:r>
            <a:endParaRPr b="0" lang="en-US" sz="1200" spc="-1" strike="noStrike">
              <a:solidFill>
                <a:srgbClr val="404040"/>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Century Gothic"/>
              </a:rPr>
              <a:t>Fifth Outline Level</a:t>
            </a:r>
            <a:endParaRPr b="0" lang="en-US" sz="2000" spc="-1" strike="noStrike">
              <a:solidFill>
                <a:srgbClr val="404040"/>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Century Gothic"/>
              </a:rPr>
              <a:t>Sixth Outline Level</a:t>
            </a:r>
            <a:endParaRPr b="0" lang="en-US" sz="2000" spc="-1" strike="noStrike">
              <a:solidFill>
                <a:srgbClr val="404040"/>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Century Gothic"/>
              </a:rPr>
              <a:t>Seventh Outline Level</a:t>
            </a:r>
            <a:endParaRPr b="0" lang="en-US" sz="2000" spc="-1" strike="noStrike">
              <a:solidFill>
                <a:srgbClr val="404040"/>
              </a:solidFill>
              <a:latin typeface="Century Gothic"/>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20" name="Group 1"/>
          <p:cNvGrpSpPr/>
          <p:nvPr/>
        </p:nvGrpSpPr>
        <p:grpSpPr>
          <a:xfrm>
            <a:off x="-1440" y="0"/>
            <a:ext cx="12193200" cy="6861240"/>
            <a:chOff x="-1440" y="0"/>
            <a:chExt cx="12193200" cy="6861240"/>
          </a:xfrm>
        </p:grpSpPr>
        <p:sp>
          <p:nvSpPr>
            <p:cNvPr id="221" name="CustomShape 2"/>
            <p:cNvSpPr/>
            <p:nvPr/>
          </p:nvSpPr>
          <p:spPr>
            <a:xfrm>
              <a:off x="0" y="0"/>
              <a:ext cx="12191760" cy="6857640"/>
            </a:xfrm>
            <a:prstGeom prst="rect">
              <a:avLst/>
            </a:prstGeom>
            <a:blipFill rotWithShape="0">
              <a:blip r:embed="rId2"/>
              <a:stretch>
                <a:fillRect/>
              </a:stretch>
            </a:blipFill>
            <a:ln>
              <a:noFill/>
            </a:ln>
          </p:spPr>
          <p:style>
            <a:lnRef idx="2">
              <a:schemeClr val="accent1">
                <a:shade val="50000"/>
              </a:schemeClr>
            </a:lnRef>
            <a:fillRef idx="1">
              <a:schemeClr val="accent1"/>
            </a:fillRef>
            <a:effectRef idx="0">
              <a:schemeClr val="accent1"/>
            </a:effectRef>
            <a:fontRef idx="minor"/>
          </p:style>
        </p:sp>
        <p:sp>
          <p:nvSpPr>
            <p:cNvPr id="222" name="CustomShape 3"/>
            <p:cNvSpPr/>
            <p:nvPr/>
          </p:nvSpPr>
          <p:spPr>
            <a:xfrm>
              <a:off x="8761320" y="1828800"/>
              <a:ext cx="2819160" cy="2819160"/>
            </a:xfrm>
            <a:prstGeom prst="ellipse">
              <a:avLst/>
            </a:prstGeom>
            <a:gradFill rotWithShape="0">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23" name="CustomShape 4"/>
            <p:cNvSpPr/>
            <p:nvPr/>
          </p:nvSpPr>
          <p:spPr>
            <a:xfrm>
              <a:off x="8761320" y="5870880"/>
              <a:ext cx="990360" cy="990360"/>
            </a:xfrm>
            <a:prstGeom prst="ellipse">
              <a:avLst/>
            </a:prstGeom>
            <a:gradFill rotWithShape="0">
              <a:gsLst>
                <a:gs pos="0">
                  <a:schemeClr val="accent5">
                    <a:alpha val="14000"/>
                  </a:schemeClr>
                </a:gs>
                <a:gs pos="36000">
                  <a:schemeClr val="accent5">
                    <a:alpha val="7000"/>
                  </a:schemeClr>
                </a:gs>
                <a:gs pos="66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24" name="CustomShape 5"/>
            <p:cNvSpPr/>
            <p:nvPr/>
          </p:nvSpPr>
          <p:spPr>
            <a:xfrm>
              <a:off x="-1440" y="2666880"/>
              <a:ext cx="4190760" cy="4190760"/>
            </a:xfrm>
            <a:prstGeom prst="ellipse">
              <a:avLst/>
            </a:prstGeom>
            <a:gradFill rotWithShape="0">
              <a:gsLst>
                <a:gs pos="0">
                  <a:schemeClr val="accent5">
                    <a:alpha val="11000"/>
                  </a:schemeClr>
                </a:gs>
                <a:gs pos="36000">
                  <a:schemeClr val="accent5">
                    <a:alpha val="10000"/>
                  </a:schemeClr>
                </a:gs>
                <a:gs pos="75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25" name="CustomShape 6"/>
            <p:cNvSpPr/>
            <p:nvPr/>
          </p:nvSpPr>
          <p:spPr>
            <a:xfrm rot="21010200">
              <a:off x="8490960" y="1797480"/>
              <a:ext cx="3299040" cy="44064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fillRef idx="0"/>
            <a:effectRef idx="0"/>
            <a:fontRef idx="minor"/>
          </p:style>
        </p:sp>
        <p:sp>
          <p:nvSpPr>
            <p:cNvPr id="226" name="CustomShape 7"/>
            <p:cNvSpPr/>
            <p:nvPr/>
          </p:nvSpPr>
          <p:spPr>
            <a:xfrm>
              <a:off x="459360" y="1866240"/>
              <a:ext cx="11277360" cy="4533480"/>
            </a:xfrm>
            <a:custGeom>
              <a:avLst/>
              <a:gdLst/>
              <a:ahLst/>
              <a:rect l="l" t="t"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tyle>
            <a:lnRef idx="0"/>
            <a:fillRef idx="0"/>
            <a:effectRef idx="0"/>
            <a:fontRef idx="minor"/>
          </p:style>
        </p:sp>
        <p:sp>
          <p:nvSpPr>
            <p:cNvPr id="227" name="CustomShape 8"/>
            <p:cNvSpPr/>
            <p:nvPr/>
          </p:nvSpPr>
          <p:spPr>
            <a:xfrm>
              <a:off x="0" y="1440"/>
              <a:ext cx="12191760" cy="6856200"/>
            </a:xfrm>
            <a:custGeom>
              <a:avLst/>
              <a:gdLst/>
              <a:ah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tyle>
            <a:lnRef idx="0"/>
            <a:fillRef idx="0"/>
            <a:effectRef idx="0"/>
            <a:fontRef idx="minor"/>
          </p:style>
        </p:sp>
      </p:grpSp>
      <p:sp>
        <p:nvSpPr>
          <p:cNvPr id="228" name="CustomShape 9"/>
          <p:cNvSpPr/>
          <p:nvPr/>
        </p:nvSpPr>
        <p:spPr>
          <a:xfrm>
            <a:off x="10437840" y="0"/>
            <a:ext cx="685440" cy="114264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29" name="PlaceHolder 10"/>
          <p:cNvSpPr>
            <a:spLocks noGrp="1"/>
          </p:cNvSpPr>
          <p:nvPr>
            <p:ph type="title"/>
          </p:nvPr>
        </p:nvSpPr>
        <p:spPr>
          <a:xfrm>
            <a:off x="1154880" y="969120"/>
            <a:ext cx="8825400" cy="703800"/>
          </a:xfrm>
          <a:prstGeom prst="rect">
            <a:avLst/>
          </a:prstGeom>
        </p:spPr>
        <p:txBody>
          <a:bodyPr anchor="ctr"/>
          <a:p>
            <a:pPr>
              <a:lnSpc>
                <a:spcPct val="100000"/>
              </a:lnSpc>
            </a:pPr>
            <a:r>
              <a:rPr b="0" lang="en-US" sz="3600" spc="-1" strike="noStrike">
                <a:solidFill>
                  <a:srgbClr val="ebebeb"/>
                </a:solidFill>
                <a:latin typeface="Century Gothic"/>
              </a:rPr>
              <a:t>Click to edit Master title style</a:t>
            </a:r>
            <a:endParaRPr b="0" lang="en-US" sz="3600" spc="-1" strike="noStrike">
              <a:solidFill>
                <a:srgbClr val="000000"/>
              </a:solidFill>
              <a:latin typeface="Century Gothic"/>
            </a:endParaRPr>
          </a:p>
        </p:txBody>
      </p:sp>
      <p:sp>
        <p:nvSpPr>
          <p:cNvPr id="230" name="PlaceHolder 11"/>
          <p:cNvSpPr>
            <a:spLocks noGrp="1"/>
          </p:cNvSpPr>
          <p:nvPr>
            <p:ph type="body"/>
          </p:nvPr>
        </p:nvSpPr>
        <p:spPr>
          <a:xfrm>
            <a:off x="1154880" y="2603520"/>
            <a:ext cx="4827600" cy="3416040"/>
          </a:xfrm>
          <a:prstGeom prst="rect">
            <a:avLst/>
          </a:prstGeom>
        </p:spPr>
        <p:txBody>
          <a:bodyPr>
            <a:normAutofit/>
          </a:bodyPr>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Century Gothic"/>
              </a:rPr>
              <a:t>Click to edit Master text styles</a:t>
            </a:r>
            <a:endParaRPr b="0" lang="en-US" sz="1800" spc="-1" strike="noStrike">
              <a:solidFill>
                <a:srgbClr val="404040"/>
              </a:solidFill>
              <a:latin typeface="Century Gothic"/>
            </a:endParaRPr>
          </a:p>
          <a:p>
            <a:pPr lvl="1" marL="743040" indent="-285480">
              <a:lnSpc>
                <a:spcPct val="100000"/>
              </a:lnSpc>
              <a:spcBef>
                <a:spcPts val="1001"/>
              </a:spcBef>
              <a:buClr>
                <a:srgbClr val="b01513"/>
              </a:buClr>
              <a:buSzPct val="80000"/>
              <a:buFont typeface="Wingdings 3" charset="2"/>
              <a:buChar char=""/>
            </a:pPr>
            <a:r>
              <a:rPr b="0" lang="en-US" sz="1600" spc="-1" strike="noStrike">
                <a:solidFill>
                  <a:srgbClr val="404040"/>
                </a:solidFill>
                <a:latin typeface="Century Gothic"/>
              </a:rPr>
              <a:t>Second level</a:t>
            </a:r>
            <a:endParaRPr b="0" lang="en-US" sz="1600" spc="-1" strike="noStrike">
              <a:solidFill>
                <a:srgbClr val="404040"/>
              </a:solidFill>
              <a:latin typeface="Century Gothic"/>
            </a:endParaRPr>
          </a:p>
          <a:p>
            <a:pPr lvl="2" marL="1143000" indent="-228240">
              <a:lnSpc>
                <a:spcPct val="100000"/>
              </a:lnSpc>
              <a:spcBef>
                <a:spcPts val="1001"/>
              </a:spcBef>
              <a:buClr>
                <a:srgbClr val="b01513"/>
              </a:buClr>
              <a:buSzPct val="80000"/>
              <a:buFont typeface="Wingdings 3" charset="2"/>
              <a:buChar char=""/>
            </a:pPr>
            <a:r>
              <a:rPr b="0" lang="en-US" sz="1400" spc="-1" strike="noStrike">
                <a:solidFill>
                  <a:srgbClr val="404040"/>
                </a:solidFill>
                <a:latin typeface="Century Gothic"/>
              </a:rPr>
              <a:t>Third level</a:t>
            </a:r>
            <a:endParaRPr b="0" lang="en-US" sz="1400" spc="-1" strike="noStrike">
              <a:solidFill>
                <a:srgbClr val="404040"/>
              </a:solidFill>
              <a:latin typeface="Century Gothic"/>
            </a:endParaRPr>
          </a:p>
          <a:p>
            <a:pPr lvl="3" marL="1600200" indent="-228240">
              <a:lnSpc>
                <a:spcPct val="100000"/>
              </a:lnSpc>
              <a:spcBef>
                <a:spcPts val="1001"/>
              </a:spcBef>
              <a:buClr>
                <a:srgbClr val="b01513"/>
              </a:buClr>
              <a:buSzPct val="80000"/>
              <a:buFont typeface="Wingdings 3" charset="2"/>
              <a:buChar char=""/>
            </a:pPr>
            <a:r>
              <a:rPr b="0" lang="en-US" sz="1200" spc="-1" strike="noStrike">
                <a:solidFill>
                  <a:srgbClr val="404040"/>
                </a:solidFill>
                <a:latin typeface="Century Gothic"/>
              </a:rPr>
              <a:t>Fourth level</a:t>
            </a:r>
            <a:endParaRPr b="0" lang="en-US" sz="1200" spc="-1" strike="noStrike">
              <a:solidFill>
                <a:srgbClr val="404040"/>
              </a:solidFill>
              <a:latin typeface="Century Gothic"/>
            </a:endParaRPr>
          </a:p>
          <a:p>
            <a:pPr lvl="4" marL="2057400" indent="-228240">
              <a:lnSpc>
                <a:spcPct val="100000"/>
              </a:lnSpc>
              <a:spcBef>
                <a:spcPts val="1001"/>
              </a:spcBef>
              <a:buClr>
                <a:srgbClr val="b01513"/>
              </a:buClr>
              <a:buSzPct val="80000"/>
              <a:buFont typeface="Wingdings 3" charset="2"/>
              <a:buChar char=""/>
            </a:pPr>
            <a:r>
              <a:rPr b="0" lang="en-US" sz="1200" spc="-1" strike="noStrike">
                <a:solidFill>
                  <a:srgbClr val="404040"/>
                </a:solidFill>
                <a:latin typeface="Century Gothic"/>
              </a:rPr>
              <a:t>Fifth level</a:t>
            </a:r>
            <a:endParaRPr b="0" lang="en-US" sz="1200" spc="-1" strike="noStrike">
              <a:solidFill>
                <a:srgbClr val="404040"/>
              </a:solidFill>
              <a:latin typeface="Century Gothic"/>
            </a:endParaRPr>
          </a:p>
        </p:txBody>
      </p:sp>
      <p:sp>
        <p:nvSpPr>
          <p:cNvPr id="231" name="PlaceHolder 12"/>
          <p:cNvSpPr>
            <a:spLocks noGrp="1"/>
          </p:cNvSpPr>
          <p:nvPr>
            <p:ph type="body"/>
          </p:nvPr>
        </p:nvSpPr>
        <p:spPr>
          <a:xfrm>
            <a:off x="6208920" y="2603520"/>
            <a:ext cx="4827600" cy="3416040"/>
          </a:xfrm>
          <a:prstGeom prst="rect">
            <a:avLst/>
          </a:prstGeom>
        </p:spPr>
        <p:txBody>
          <a:bodyPr>
            <a:normAutofit/>
          </a:bodyPr>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Century Gothic"/>
              </a:rPr>
              <a:t>Click to edit Master text styles</a:t>
            </a:r>
            <a:endParaRPr b="0" lang="en-US" sz="1800" spc="-1" strike="noStrike">
              <a:solidFill>
                <a:srgbClr val="404040"/>
              </a:solidFill>
              <a:latin typeface="Century Gothic"/>
            </a:endParaRPr>
          </a:p>
          <a:p>
            <a:pPr lvl="1" marL="743040" indent="-285480">
              <a:lnSpc>
                <a:spcPct val="100000"/>
              </a:lnSpc>
              <a:spcBef>
                <a:spcPts val="1001"/>
              </a:spcBef>
              <a:buClr>
                <a:srgbClr val="b01513"/>
              </a:buClr>
              <a:buSzPct val="80000"/>
              <a:buFont typeface="Wingdings 3" charset="2"/>
              <a:buChar char=""/>
            </a:pPr>
            <a:r>
              <a:rPr b="0" lang="en-US" sz="1600" spc="-1" strike="noStrike">
                <a:solidFill>
                  <a:srgbClr val="404040"/>
                </a:solidFill>
                <a:latin typeface="Century Gothic"/>
              </a:rPr>
              <a:t>Second level</a:t>
            </a:r>
            <a:endParaRPr b="0" lang="en-US" sz="1600" spc="-1" strike="noStrike">
              <a:solidFill>
                <a:srgbClr val="404040"/>
              </a:solidFill>
              <a:latin typeface="Century Gothic"/>
            </a:endParaRPr>
          </a:p>
          <a:p>
            <a:pPr lvl="2" marL="1143000" indent="-228240">
              <a:lnSpc>
                <a:spcPct val="100000"/>
              </a:lnSpc>
              <a:spcBef>
                <a:spcPts val="1001"/>
              </a:spcBef>
              <a:buClr>
                <a:srgbClr val="b01513"/>
              </a:buClr>
              <a:buSzPct val="80000"/>
              <a:buFont typeface="Wingdings 3" charset="2"/>
              <a:buChar char=""/>
            </a:pPr>
            <a:r>
              <a:rPr b="0" lang="en-US" sz="1400" spc="-1" strike="noStrike">
                <a:solidFill>
                  <a:srgbClr val="404040"/>
                </a:solidFill>
                <a:latin typeface="Century Gothic"/>
              </a:rPr>
              <a:t>Third level</a:t>
            </a:r>
            <a:endParaRPr b="0" lang="en-US" sz="1400" spc="-1" strike="noStrike">
              <a:solidFill>
                <a:srgbClr val="404040"/>
              </a:solidFill>
              <a:latin typeface="Century Gothic"/>
            </a:endParaRPr>
          </a:p>
          <a:p>
            <a:pPr lvl="3" marL="1600200" indent="-228240">
              <a:lnSpc>
                <a:spcPct val="100000"/>
              </a:lnSpc>
              <a:spcBef>
                <a:spcPts val="1001"/>
              </a:spcBef>
              <a:buClr>
                <a:srgbClr val="b01513"/>
              </a:buClr>
              <a:buSzPct val="80000"/>
              <a:buFont typeface="Wingdings 3" charset="2"/>
              <a:buChar char=""/>
            </a:pPr>
            <a:r>
              <a:rPr b="0" lang="en-US" sz="1200" spc="-1" strike="noStrike">
                <a:solidFill>
                  <a:srgbClr val="404040"/>
                </a:solidFill>
                <a:latin typeface="Century Gothic"/>
              </a:rPr>
              <a:t>Fourth level</a:t>
            </a:r>
            <a:endParaRPr b="0" lang="en-US" sz="1200" spc="-1" strike="noStrike">
              <a:solidFill>
                <a:srgbClr val="404040"/>
              </a:solidFill>
              <a:latin typeface="Century Gothic"/>
            </a:endParaRPr>
          </a:p>
          <a:p>
            <a:pPr lvl="4" marL="2057400" indent="-228240">
              <a:lnSpc>
                <a:spcPct val="100000"/>
              </a:lnSpc>
              <a:spcBef>
                <a:spcPts val="1001"/>
              </a:spcBef>
              <a:buClr>
                <a:srgbClr val="b01513"/>
              </a:buClr>
              <a:buSzPct val="80000"/>
              <a:buFont typeface="Wingdings 3" charset="2"/>
              <a:buChar char=""/>
            </a:pPr>
            <a:r>
              <a:rPr b="0" lang="en-US" sz="1200" spc="-1" strike="noStrike">
                <a:solidFill>
                  <a:srgbClr val="404040"/>
                </a:solidFill>
                <a:latin typeface="Century Gothic"/>
              </a:rPr>
              <a:t>Fifth level</a:t>
            </a:r>
            <a:endParaRPr b="0" lang="en-US" sz="1200" spc="-1" strike="noStrike">
              <a:solidFill>
                <a:srgbClr val="404040"/>
              </a:solidFill>
              <a:latin typeface="Century Gothic"/>
            </a:endParaRPr>
          </a:p>
        </p:txBody>
      </p:sp>
      <p:sp>
        <p:nvSpPr>
          <p:cNvPr id="232" name="PlaceHolder 13"/>
          <p:cNvSpPr>
            <a:spLocks noGrp="1"/>
          </p:cNvSpPr>
          <p:nvPr>
            <p:ph type="dt"/>
          </p:nvPr>
        </p:nvSpPr>
        <p:spPr>
          <a:xfrm>
            <a:off x="10652760" y="6391800"/>
            <a:ext cx="990360" cy="304560"/>
          </a:xfrm>
          <a:prstGeom prst="rect">
            <a:avLst/>
          </a:prstGeom>
        </p:spPr>
        <p:txBody>
          <a:bodyPr anchor="ctr"/>
          <a:p>
            <a:pPr algn="r">
              <a:lnSpc>
                <a:spcPct val="100000"/>
              </a:lnSpc>
            </a:pPr>
            <a:fld id="{056A7615-8CE2-4929-A17A-9786A1BD58A6}" type="datetime">
              <a:rPr b="1" lang="en-IN" sz="1000" spc="-1" strike="noStrike">
                <a:solidFill>
                  <a:srgbClr val="b01513"/>
                </a:solidFill>
                <a:latin typeface="Century Gothic"/>
              </a:rPr>
              <a:t>07/05/20</a:t>
            </a:fld>
            <a:endParaRPr b="0" lang="en-IN" sz="1000" spc="-1" strike="noStrike">
              <a:latin typeface="Times New Roman"/>
            </a:endParaRPr>
          </a:p>
        </p:txBody>
      </p:sp>
      <p:sp>
        <p:nvSpPr>
          <p:cNvPr id="233" name="PlaceHolder 14"/>
          <p:cNvSpPr>
            <a:spLocks noGrp="1"/>
          </p:cNvSpPr>
          <p:nvPr>
            <p:ph type="ftr"/>
          </p:nvPr>
        </p:nvSpPr>
        <p:spPr>
          <a:xfrm>
            <a:off x="557640" y="6391800"/>
            <a:ext cx="3867480" cy="310680"/>
          </a:xfrm>
          <a:prstGeom prst="rect">
            <a:avLst/>
          </a:prstGeom>
        </p:spPr>
        <p:txBody>
          <a:bodyPr anchor="ctr"/>
          <a:p>
            <a:endParaRPr b="0" lang="en-IN" sz="2400" spc="-1" strike="noStrike">
              <a:latin typeface="Times New Roman"/>
            </a:endParaRPr>
          </a:p>
        </p:txBody>
      </p:sp>
      <p:sp>
        <p:nvSpPr>
          <p:cNvPr id="234" name="PlaceHolder 15"/>
          <p:cNvSpPr>
            <a:spLocks noGrp="1"/>
          </p:cNvSpPr>
          <p:nvPr>
            <p:ph type="sldNum"/>
          </p:nvPr>
        </p:nvSpPr>
        <p:spPr>
          <a:xfrm>
            <a:off x="10352520" y="295560"/>
            <a:ext cx="837720" cy="767160"/>
          </a:xfrm>
          <a:prstGeom prst="rect">
            <a:avLst/>
          </a:prstGeom>
        </p:spPr>
        <p:txBody>
          <a:bodyPr anchor="b"/>
          <a:p>
            <a:pPr algn="ctr">
              <a:lnSpc>
                <a:spcPct val="100000"/>
              </a:lnSpc>
            </a:pPr>
            <a:fld id="{614EA13A-AD80-4748-8B1A-733311314140}" type="slidenum">
              <a:rPr b="0" lang="en-IN" sz="2800" spc="-1" strike="noStrike">
                <a:solidFill>
                  <a:srgbClr val="ffffff"/>
                </a:solidFill>
                <a:latin typeface="Century Gothic"/>
              </a:rPr>
              <a:t>1</a:t>
            </a:fld>
            <a:endParaRPr b="0" lang="en-IN" sz="2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52.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52.xml"/>
</Relationships>
</file>

<file path=ppt/slides/_rels/slide1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5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2.xml"/>
</Relationships>
</file>

<file path=ppt/slides/_rels/slide2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5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TextShape 1"/>
          <p:cNvSpPr txBox="1"/>
          <p:nvPr/>
        </p:nvSpPr>
        <p:spPr>
          <a:xfrm>
            <a:off x="1154880" y="2047680"/>
            <a:ext cx="4343040" cy="2917080"/>
          </a:xfrm>
          <a:prstGeom prst="rect">
            <a:avLst/>
          </a:prstGeom>
          <a:noFill/>
          <a:ln>
            <a:noFill/>
          </a:ln>
        </p:spPr>
        <p:txBody>
          <a:bodyPr anchor="ctr"/>
          <a:p>
            <a:pPr>
              <a:lnSpc>
                <a:spcPct val="100000"/>
              </a:lnSpc>
            </a:pPr>
            <a:r>
              <a:rPr b="0" lang="en-US" sz="4000" spc="-1" strike="noStrike">
                <a:solidFill>
                  <a:srgbClr val="ebebeb"/>
                </a:solidFill>
                <a:latin typeface="Century Gothic"/>
              </a:rPr>
              <a:t>Accident Prediction with Severity Level Exploration</a:t>
            </a:r>
            <a:endParaRPr b="0" lang="en-US" sz="4000" spc="-1" strike="noStrike">
              <a:solidFill>
                <a:srgbClr val="000000"/>
              </a:solidFill>
              <a:latin typeface="Century Gothic"/>
            </a:endParaRPr>
          </a:p>
        </p:txBody>
      </p:sp>
      <p:sp>
        <p:nvSpPr>
          <p:cNvPr id="272" name="TextShape 2"/>
          <p:cNvSpPr txBox="1"/>
          <p:nvPr/>
        </p:nvSpPr>
        <p:spPr>
          <a:xfrm>
            <a:off x="6894720" y="1124640"/>
            <a:ext cx="3757680" cy="5028840"/>
          </a:xfrm>
          <a:prstGeom prst="rect">
            <a:avLst/>
          </a:prstGeom>
          <a:noFill/>
          <a:ln>
            <a:noFill/>
          </a:ln>
        </p:spPr>
        <p:txBody>
          <a:bodyPr anchor="ctr"/>
          <a:p>
            <a:pPr marL="457200">
              <a:lnSpc>
                <a:spcPct val="100000"/>
              </a:lnSpc>
              <a:spcBef>
                <a:spcPts val="1001"/>
              </a:spcBef>
            </a:pPr>
            <a:r>
              <a:rPr b="1" lang="en-US" sz="1800" spc="-1" strike="noStrike">
                <a:solidFill>
                  <a:srgbClr val="8b8b8b"/>
                </a:solidFill>
                <a:latin typeface="Century Gothic"/>
              </a:rPr>
              <a:t>Project Guide:</a:t>
            </a:r>
            <a:r>
              <a:rPr b="1" lang="en-US" sz="1800" spc="-1" strike="noStrike">
                <a:solidFill>
                  <a:srgbClr val="8b8b8b"/>
                </a:solidFill>
                <a:latin typeface="Century Gothic"/>
              </a:rPr>
              <a:t>	</a:t>
            </a:r>
            <a:r>
              <a:rPr b="1" lang="en-US" sz="1800" spc="-1" strike="noStrike">
                <a:solidFill>
                  <a:srgbClr val="8b8b8b"/>
                </a:solidFill>
                <a:latin typeface="Century Gothic"/>
              </a:rPr>
              <a:t>	</a:t>
            </a:r>
            <a:endParaRPr b="0" lang="en-US" sz="1800" spc="-1" strike="noStrike">
              <a:solidFill>
                <a:srgbClr val="404040"/>
              </a:solidFill>
              <a:latin typeface="Century Gothic"/>
            </a:endParaRPr>
          </a:p>
          <a:p>
            <a:pPr marL="457200">
              <a:lnSpc>
                <a:spcPct val="100000"/>
              </a:lnSpc>
              <a:spcBef>
                <a:spcPts val="1001"/>
              </a:spcBef>
            </a:pPr>
            <a:r>
              <a:rPr b="0" lang="en-US" sz="1800" spc="-1" strike="noStrike">
                <a:solidFill>
                  <a:srgbClr val="8b8b8b"/>
                </a:solidFill>
                <a:latin typeface="Century Gothic"/>
              </a:rPr>
              <a:t> </a:t>
            </a:r>
            <a:r>
              <a:rPr b="0" lang="en-US" sz="1800" spc="-1" strike="noStrike">
                <a:solidFill>
                  <a:srgbClr val="8b8b8b"/>
                </a:solidFill>
                <a:latin typeface="Century Gothic"/>
              </a:rPr>
              <a:t>Dr. Preeti Chandrakar</a:t>
            </a:r>
            <a:endParaRPr b="0" lang="en-US" sz="1800" spc="-1" strike="noStrike">
              <a:solidFill>
                <a:srgbClr val="404040"/>
              </a:solidFill>
              <a:latin typeface="Century Gothic"/>
            </a:endParaRPr>
          </a:p>
          <a:p>
            <a:pPr marL="457200">
              <a:lnSpc>
                <a:spcPct val="100000"/>
              </a:lnSpc>
              <a:spcBef>
                <a:spcPts val="1001"/>
              </a:spcBef>
            </a:pPr>
            <a:r>
              <a:rPr b="0" lang="en-US" sz="1800" spc="-1" strike="noStrike">
                <a:solidFill>
                  <a:srgbClr val="8b8b8b"/>
                </a:solidFill>
                <a:latin typeface="Century Gothic"/>
              </a:rPr>
              <a:t>( Assistant Professor)</a:t>
            </a:r>
            <a:endParaRPr b="0" lang="en-US" sz="1800" spc="-1" strike="noStrike">
              <a:solidFill>
                <a:srgbClr val="404040"/>
              </a:solidFill>
              <a:latin typeface="Century Gothic"/>
            </a:endParaRPr>
          </a:p>
          <a:p>
            <a:pPr marL="457200">
              <a:lnSpc>
                <a:spcPct val="100000"/>
              </a:lnSpc>
              <a:spcBef>
                <a:spcPts val="1001"/>
              </a:spcBef>
            </a:pPr>
            <a:endParaRPr b="0" lang="en-US" sz="1800" spc="-1" strike="noStrike">
              <a:solidFill>
                <a:srgbClr val="404040"/>
              </a:solidFill>
              <a:latin typeface="Century Gothic"/>
            </a:endParaRPr>
          </a:p>
          <a:p>
            <a:pPr marL="457200">
              <a:lnSpc>
                <a:spcPct val="100000"/>
              </a:lnSpc>
              <a:spcBef>
                <a:spcPts val="1001"/>
              </a:spcBef>
            </a:pPr>
            <a:endParaRPr b="0" lang="en-US" sz="1800" spc="-1" strike="noStrike">
              <a:solidFill>
                <a:srgbClr val="404040"/>
              </a:solidFill>
              <a:latin typeface="Century Gothic"/>
            </a:endParaRPr>
          </a:p>
          <a:p>
            <a:pPr marL="457200">
              <a:lnSpc>
                <a:spcPct val="100000"/>
              </a:lnSpc>
              <a:spcBef>
                <a:spcPts val="1001"/>
              </a:spcBef>
            </a:pPr>
            <a:r>
              <a:rPr b="1" lang="en-US" sz="1800" spc="-1" strike="noStrike">
                <a:solidFill>
                  <a:srgbClr val="8b8b8b"/>
                </a:solidFill>
                <a:latin typeface="Century Gothic"/>
              </a:rPr>
              <a:t>Implemented By:</a:t>
            </a:r>
            <a:endParaRPr b="0" lang="en-US" sz="1800" spc="-1" strike="noStrike">
              <a:solidFill>
                <a:srgbClr val="404040"/>
              </a:solidFill>
              <a:latin typeface="Century Gothic"/>
            </a:endParaRPr>
          </a:p>
          <a:p>
            <a:pPr marL="457200">
              <a:lnSpc>
                <a:spcPct val="100000"/>
              </a:lnSpc>
              <a:spcBef>
                <a:spcPts val="1001"/>
              </a:spcBef>
            </a:pPr>
            <a:r>
              <a:rPr b="0" lang="en-US" sz="1800" spc="-1" strike="noStrike">
                <a:solidFill>
                  <a:srgbClr val="8b8b8b"/>
                </a:solidFill>
                <a:latin typeface="Century Gothic"/>
              </a:rPr>
              <a:t>K . Raj Kamal – 16115030</a:t>
            </a:r>
            <a:endParaRPr b="0" lang="en-US" sz="1800" spc="-1" strike="noStrike">
              <a:solidFill>
                <a:srgbClr val="404040"/>
              </a:solidFill>
              <a:latin typeface="Century Gothic"/>
            </a:endParaRPr>
          </a:p>
          <a:p>
            <a:pPr marL="457200">
              <a:lnSpc>
                <a:spcPct val="100000"/>
              </a:lnSpc>
              <a:spcBef>
                <a:spcPts val="1001"/>
              </a:spcBef>
            </a:pPr>
            <a:r>
              <a:rPr b="0" lang="en-US" sz="1800" spc="-1" strike="noStrike">
                <a:solidFill>
                  <a:srgbClr val="8b8b8b"/>
                </a:solidFill>
                <a:latin typeface="Century Gothic"/>
              </a:rPr>
              <a:t>G . Jayanth – 16115022</a:t>
            </a:r>
            <a:endParaRPr b="0" lang="en-US" sz="1800" spc="-1" strike="noStrike">
              <a:solidFill>
                <a:srgbClr val="404040"/>
              </a:solidFill>
              <a:latin typeface="Century Gothic"/>
            </a:endParaRPr>
          </a:p>
          <a:p>
            <a:pPr marL="457200">
              <a:lnSpc>
                <a:spcPct val="100000"/>
              </a:lnSpc>
              <a:spcBef>
                <a:spcPts val="1001"/>
              </a:spcBef>
            </a:pPr>
            <a:r>
              <a:rPr b="0" lang="en-US" sz="1800" spc="-1" strike="noStrike">
                <a:solidFill>
                  <a:srgbClr val="8b8b8b"/>
                </a:solidFill>
                <a:latin typeface="Century Gothic"/>
              </a:rPr>
              <a:t>K. Gautham - 16115029</a:t>
            </a:r>
            <a:endParaRPr b="0" lang="en-US" sz="1800" spc="-1" strike="noStrike">
              <a:solidFill>
                <a:srgbClr val="404040"/>
              </a:solidFill>
              <a:latin typeface="Century Gothic"/>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TextShape 1"/>
          <p:cNvSpPr txBox="1"/>
          <p:nvPr/>
        </p:nvSpPr>
        <p:spPr>
          <a:xfrm>
            <a:off x="1154880" y="973800"/>
            <a:ext cx="8825400" cy="706680"/>
          </a:xfrm>
          <a:prstGeom prst="rect">
            <a:avLst/>
          </a:prstGeom>
          <a:noFill/>
          <a:ln>
            <a:noFill/>
          </a:ln>
        </p:spPr>
        <p:txBody>
          <a:bodyPr anchor="ctr"/>
          <a:p>
            <a:pPr>
              <a:lnSpc>
                <a:spcPct val="100000"/>
              </a:lnSpc>
            </a:pPr>
            <a:r>
              <a:rPr b="0" lang="en-US" sz="3600" spc="-1" strike="noStrike">
                <a:solidFill>
                  <a:srgbClr val="ebebeb"/>
                </a:solidFill>
                <a:latin typeface="Century Gothic"/>
              </a:rPr>
              <a:t>Null Value Handling </a:t>
            </a:r>
            <a:endParaRPr b="0" lang="en-US" sz="3600" spc="-1" strike="noStrike">
              <a:solidFill>
                <a:srgbClr val="000000"/>
              </a:solidFill>
              <a:latin typeface="Century Gothic"/>
            </a:endParaRPr>
          </a:p>
        </p:txBody>
      </p:sp>
      <p:sp>
        <p:nvSpPr>
          <p:cNvPr id="290" name="TextShape 2"/>
          <p:cNvSpPr txBox="1"/>
          <p:nvPr/>
        </p:nvSpPr>
        <p:spPr>
          <a:xfrm>
            <a:off x="1154880" y="2603520"/>
            <a:ext cx="8825400" cy="3416040"/>
          </a:xfrm>
          <a:prstGeom prst="rect">
            <a:avLst/>
          </a:prstGeom>
          <a:noFill/>
          <a:ln>
            <a:noFill/>
          </a:ln>
        </p:spPr>
        <p:txBody>
          <a:bodyPr>
            <a:normAutofit/>
          </a:bodyPr>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A value in the dataset may go missing for several reasons and dealing with this value is very important because it might some useful insights to the model and increases the dependability of the model.</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Ways for handling Null values :</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 Numeric Data</a:t>
            </a:r>
            <a:br/>
            <a:r>
              <a:rPr b="0" lang="en-US" sz="1800" spc="-1" strike="noStrike">
                <a:solidFill>
                  <a:srgbClr val="404040"/>
                </a:solidFill>
                <a:latin typeface="Times New Roman"/>
              </a:rPr>
              <a:t>    - drop records</a:t>
            </a:r>
            <a:br/>
            <a:r>
              <a:rPr b="0" lang="en-US" sz="1800" spc="-1" strike="noStrike">
                <a:solidFill>
                  <a:srgbClr val="404040"/>
                </a:solidFill>
                <a:latin typeface="Times New Roman"/>
              </a:rPr>
              <a:t>    - consider as a separate class</a:t>
            </a:r>
            <a:br/>
            <a:r>
              <a:rPr b="0" lang="en-US" sz="1800" spc="-1" strike="noStrike">
                <a:solidFill>
                  <a:srgbClr val="404040"/>
                </a:solidFill>
                <a:latin typeface="Times New Roman"/>
              </a:rPr>
              <a:t>    - impute with mean/median/mode</a:t>
            </a:r>
            <a:br/>
            <a:r>
              <a:rPr b="0" lang="en-US" sz="1800" spc="-1" strike="noStrike">
                <a:solidFill>
                  <a:srgbClr val="404040"/>
                </a:solidFill>
                <a:latin typeface="Times New Roman"/>
              </a:rPr>
              <a:t>    - impute with class wise mean/median/mode</a:t>
            </a:r>
            <a:br/>
            <a:r>
              <a:rPr b="0" lang="en-US" sz="1800" spc="-1" strike="noStrike">
                <a:solidFill>
                  <a:srgbClr val="404040"/>
                </a:solidFill>
                <a:latin typeface="Times New Roman"/>
              </a:rPr>
              <a:t>    - fit to a regression line and predict the missing value</a:t>
            </a:r>
            <a:br/>
            <a:r>
              <a:rPr b="0" lang="en-US" sz="1800" spc="-1" strike="noStrike">
                <a:solidFill>
                  <a:srgbClr val="404040"/>
                </a:solidFill>
                <a:latin typeface="Times New Roman"/>
              </a:rPr>
              <a:t>    - perform clustering and take the sample nearest to missing value sample (or) take the cluster center</a:t>
            </a:r>
            <a:br/>
            <a:r>
              <a:rPr b="0" lang="en-US" sz="1800" spc="-1" strike="noStrike">
                <a:solidFill>
                  <a:srgbClr val="404040"/>
                </a:solidFill>
                <a:latin typeface="Times New Roman"/>
              </a:rPr>
              <a:t>   </a:t>
            </a:r>
            <a:br/>
            <a:r>
              <a:rPr b="0" lang="en-US" sz="1800" spc="-1" strike="noStrike">
                <a:solidFill>
                  <a:srgbClr val="404040"/>
                </a:solidFill>
                <a:latin typeface="Times New Roman"/>
              </a:rPr>
              <a:t>- Categorical Data</a:t>
            </a:r>
            <a:br/>
            <a:r>
              <a:rPr b="0" lang="en-US" sz="1800" spc="-1" strike="noStrike">
                <a:solidFill>
                  <a:srgbClr val="404040"/>
                </a:solidFill>
                <a:latin typeface="Times New Roman"/>
              </a:rPr>
              <a:t>    - drop records</a:t>
            </a:r>
            <a:br/>
            <a:r>
              <a:rPr b="0" lang="en-US" sz="1800" spc="-1" strike="noStrike">
                <a:solidFill>
                  <a:srgbClr val="404040"/>
                </a:solidFill>
                <a:latin typeface="Times New Roman"/>
              </a:rPr>
              <a:t>    - replace with most common</a:t>
            </a:r>
            <a:br/>
            <a:r>
              <a:rPr b="0" lang="en-US" sz="1800" spc="-1" strike="noStrike">
                <a:solidFill>
                  <a:srgbClr val="404040"/>
                </a:solidFill>
                <a:latin typeface="Times New Roman"/>
              </a:rPr>
              <a:t>    - replace with most common among the class</a:t>
            </a:r>
            <a:br/>
            <a:r>
              <a:rPr b="0" lang="en-US" sz="1800" spc="-1" strike="noStrike">
                <a:solidFill>
                  <a:srgbClr val="404040"/>
                </a:solidFill>
                <a:latin typeface="Times New Roman"/>
              </a:rPr>
              <a:t>    - perform classification and predict the missing class (only if we are having around 5-10 classes)</a:t>
            </a:r>
            <a:br/>
            <a:r>
              <a:rPr b="0" lang="en-US" sz="1800" spc="-1" strike="noStrike">
                <a:solidFill>
                  <a:srgbClr val="404040"/>
                </a:solidFill>
                <a:latin typeface="Times New Roman"/>
              </a:rPr>
              <a:t>    - perform clustering and take the sample nearest to missing value sample (or) take the cluster center</a:t>
            </a:r>
            <a:endParaRPr b="0" lang="en-US" sz="1800" spc="-1" strike="noStrike">
              <a:solidFill>
                <a:srgbClr val="404040"/>
              </a:solidFill>
              <a:latin typeface="Century Gothic"/>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TextShape 1"/>
          <p:cNvSpPr txBox="1"/>
          <p:nvPr/>
        </p:nvSpPr>
        <p:spPr>
          <a:xfrm>
            <a:off x="1154880" y="973800"/>
            <a:ext cx="8825400" cy="706680"/>
          </a:xfrm>
          <a:prstGeom prst="rect">
            <a:avLst/>
          </a:prstGeom>
          <a:noFill/>
          <a:ln>
            <a:noFill/>
          </a:ln>
        </p:spPr>
        <p:txBody>
          <a:bodyPr anchor="ctr"/>
          <a:p>
            <a:pPr>
              <a:lnSpc>
                <a:spcPct val="100000"/>
              </a:lnSpc>
            </a:pPr>
            <a:r>
              <a:rPr b="0" lang="en-US" sz="2200" spc="-1" strike="noStrike">
                <a:solidFill>
                  <a:srgbClr val="ebebeb"/>
                </a:solidFill>
                <a:latin typeface="Century Gothic"/>
              </a:rPr>
              <a:t>List of columns with number of null values for respective column</a:t>
            </a:r>
            <a:endParaRPr b="0" lang="en-US" sz="2200" spc="-1" strike="noStrike">
              <a:solidFill>
                <a:srgbClr val="000000"/>
              </a:solidFill>
              <a:latin typeface="Century Gothic"/>
            </a:endParaRPr>
          </a:p>
        </p:txBody>
      </p:sp>
      <p:pic>
        <p:nvPicPr>
          <p:cNvPr id="292" name="Content Placeholder 3" descr=""/>
          <p:cNvPicPr/>
          <p:nvPr/>
        </p:nvPicPr>
        <p:blipFill>
          <a:blip r:embed="rId1"/>
          <a:stretch/>
        </p:blipFill>
        <p:spPr>
          <a:xfrm>
            <a:off x="1155600" y="2932560"/>
            <a:ext cx="8824680" cy="275796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TextShape 1"/>
          <p:cNvSpPr txBox="1"/>
          <p:nvPr/>
        </p:nvSpPr>
        <p:spPr>
          <a:xfrm>
            <a:off x="1154880" y="973800"/>
            <a:ext cx="8825400" cy="706680"/>
          </a:xfrm>
          <a:prstGeom prst="rect">
            <a:avLst/>
          </a:prstGeom>
          <a:noFill/>
          <a:ln>
            <a:noFill/>
          </a:ln>
        </p:spPr>
        <p:txBody>
          <a:bodyPr anchor="ctr"/>
          <a:p>
            <a:pPr>
              <a:lnSpc>
                <a:spcPct val="100000"/>
              </a:lnSpc>
            </a:pPr>
            <a:r>
              <a:rPr b="0" lang="en-US" sz="3600" spc="-1" strike="noStrike">
                <a:solidFill>
                  <a:srgbClr val="ebebeb"/>
                </a:solidFill>
                <a:latin typeface="Century Gothic"/>
              </a:rPr>
              <a:t>Outlier Handling</a:t>
            </a:r>
            <a:endParaRPr b="0" lang="en-US" sz="3600" spc="-1" strike="noStrike">
              <a:solidFill>
                <a:srgbClr val="000000"/>
              </a:solidFill>
              <a:latin typeface="Century Gothic"/>
            </a:endParaRPr>
          </a:p>
        </p:txBody>
      </p:sp>
      <p:sp>
        <p:nvSpPr>
          <p:cNvPr id="294" name="TextShape 2"/>
          <p:cNvSpPr txBox="1"/>
          <p:nvPr/>
        </p:nvSpPr>
        <p:spPr>
          <a:xfrm>
            <a:off x="1154880" y="2603520"/>
            <a:ext cx="8825400" cy="3416040"/>
          </a:xfrm>
          <a:prstGeom prst="rect">
            <a:avLst/>
          </a:prstGeom>
          <a:noFill/>
          <a:ln>
            <a:noFill/>
          </a:ln>
        </p:spPr>
        <p:txBody>
          <a:bodyPr/>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An outlier is a data point that differs significantly from other observations.</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Handling such a datapoint is necessary just too make sure it won’t deviate the ML/DL model to the extreme conditions and focusing less on general data.  The outlier data may be both Numeric and categorical :</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 Numeric Data</a:t>
            </a:r>
            <a:br/>
            <a:r>
              <a:rPr b="0" lang="en-US" sz="1800" spc="-1" strike="noStrike">
                <a:solidFill>
                  <a:srgbClr val="404040"/>
                </a:solidFill>
                <a:latin typeface="Times New Roman"/>
              </a:rPr>
              <a:t>    - drop</a:t>
            </a:r>
            <a:br/>
            <a:r>
              <a:rPr b="0" lang="en-US" sz="1800" spc="-1" strike="noStrike">
                <a:solidFill>
                  <a:srgbClr val="404040"/>
                </a:solidFill>
                <a:latin typeface="Times New Roman"/>
              </a:rPr>
              <a:t>    - replace with min/max</a:t>
            </a:r>
            <a:br/>
            <a:r>
              <a:rPr b="0" lang="en-US" sz="1800" spc="-1" strike="noStrike">
                <a:solidFill>
                  <a:srgbClr val="404040"/>
                </a:solidFill>
                <a:latin typeface="Times New Roman"/>
              </a:rPr>
              <a:t>   </a:t>
            </a:r>
            <a:br/>
            <a:r>
              <a:rPr b="0" lang="en-US" sz="1800" spc="-1" strike="noStrike">
                <a:solidFill>
                  <a:srgbClr val="404040"/>
                </a:solidFill>
                <a:latin typeface="Times New Roman"/>
              </a:rPr>
              <a:t>- Categorical Data</a:t>
            </a:r>
            <a:br/>
            <a:r>
              <a:rPr b="0" lang="en-US" sz="1800" spc="-1" strike="noStrike">
                <a:solidFill>
                  <a:srgbClr val="404040"/>
                </a:solidFill>
                <a:latin typeface="Times New Roman"/>
              </a:rPr>
              <a:t>    - consider minority classes as a single class</a:t>
            </a:r>
            <a:br/>
            <a:r>
              <a:rPr b="0" lang="en-US" sz="1800" spc="-1" strike="noStrike">
                <a:solidFill>
                  <a:srgbClr val="404040"/>
                </a:solidFill>
                <a:latin typeface="Times New Roman"/>
              </a:rPr>
              <a:t>    - remove minority class</a:t>
            </a:r>
            <a:endParaRPr b="0" lang="en-US" sz="1800" spc="-1" strike="noStrike">
              <a:solidFill>
                <a:srgbClr val="404040"/>
              </a:solidFill>
              <a:latin typeface="Century Gothic"/>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TextShape 1"/>
          <p:cNvSpPr txBox="1"/>
          <p:nvPr/>
        </p:nvSpPr>
        <p:spPr>
          <a:xfrm>
            <a:off x="1154880" y="969120"/>
            <a:ext cx="8825400" cy="703800"/>
          </a:xfrm>
          <a:prstGeom prst="rect">
            <a:avLst/>
          </a:prstGeom>
          <a:noFill/>
          <a:ln>
            <a:noFill/>
          </a:ln>
        </p:spPr>
        <p:txBody>
          <a:bodyPr anchor="ctr"/>
          <a:p>
            <a:pPr>
              <a:lnSpc>
                <a:spcPct val="100000"/>
              </a:lnSpc>
            </a:pPr>
            <a:r>
              <a:rPr b="0" lang="en-US" sz="3600" spc="-1" strike="noStrike">
                <a:solidFill>
                  <a:srgbClr val="ebebeb"/>
                </a:solidFill>
                <a:latin typeface="Century Gothic"/>
              </a:rPr>
              <a:t>Categorical Variable Encoding</a:t>
            </a:r>
            <a:endParaRPr b="0" lang="en-US" sz="3600" spc="-1" strike="noStrike">
              <a:solidFill>
                <a:srgbClr val="000000"/>
              </a:solidFill>
              <a:latin typeface="Century Gothic"/>
            </a:endParaRPr>
          </a:p>
        </p:txBody>
      </p:sp>
      <p:sp>
        <p:nvSpPr>
          <p:cNvPr id="296" name="TextShape 2"/>
          <p:cNvSpPr txBox="1"/>
          <p:nvPr/>
        </p:nvSpPr>
        <p:spPr>
          <a:xfrm>
            <a:off x="1154880" y="2603520"/>
            <a:ext cx="4827600" cy="3416040"/>
          </a:xfrm>
          <a:prstGeom prst="rect">
            <a:avLst/>
          </a:prstGeom>
          <a:noFill/>
          <a:ln>
            <a:noFill/>
          </a:ln>
        </p:spPr>
        <p:txBody>
          <a:bodyPr>
            <a:normAutofit/>
          </a:bodyPr>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A categorical variable is a variable that can take on one of a limited, and usually fixed, number of possible values.</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But in order to pass the value of that categorical variable we have to encode it into a numeric value.</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Ways to encode :</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Century Gothic"/>
              <a:buAutoNum type="arabicPeriod"/>
            </a:pPr>
            <a:r>
              <a:rPr b="0" lang="en-US" sz="1800" spc="-1" strike="noStrike">
                <a:solidFill>
                  <a:srgbClr val="404040"/>
                </a:solidFill>
                <a:latin typeface="Times New Roman"/>
              </a:rPr>
              <a:t>Categorical Encoding – assigning each class a number</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Century Gothic"/>
              <a:buAutoNum type="arabicPeriod"/>
            </a:pPr>
            <a:r>
              <a:rPr b="0" lang="en-US" sz="1800" spc="-1" strike="noStrike">
                <a:solidFill>
                  <a:srgbClr val="404040"/>
                </a:solidFill>
                <a:latin typeface="Times New Roman"/>
              </a:rPr>
              <a:t>One Hot encoding</a:t>
            </a:r>
            <a:endParaRPr b="0" lang="en-US" sz="1800" spc="-1" strike="noStrike">
              <a:solidFill>
                <a:srgbClr val="404040"/>
              </a:solidFill>
              <a:latin typeface="Century Gothic"/>
            </a:endParaRPr>
          </a:p>
          <a:p>
            <a:pPr>
              <a:lnSpc>
                <a:spcPct val="100000"/>
              </a:lnSpc>
              <a:spcBef>
                <a:spcPts val="1001"/>
              </a:spcBef>
            </a:pPr>
            <a:r>
              <a:rPr b="0" lang="en-US" sz="1800" spc="-1" strike="noStrike">
                <a:solidFill>
                  <a:srgbClr val="404040"/>
                </a:solidFill>
                <a:latin typeface="Times New Roman"/>
              </a:rPr>
              <a:t>The snapshot mentioned has the list of variables with categorical data.</a:t>
            </a:r>
            <a:endParaRPr b="0" lang="en-US" sz="1800" spc="-1" strike="noStrike">
              <a:solidFill>
                <a:srgbClr val="404040"/>
              </a:solidFill>
              <a:latin typeface="Century Gothic"/>
            </a:endParaRPr>
          </a:p>
        </p:txBody>
      </p:sp>
      <p:pic>
        <p:nvPicPr>
          <p:cNvPr id="297" name="Content Placeholder 6" descr=""/>
          <p:cNvPicPr/>
          <p:nvPr/>
        </p:nvPicPr>
        <p:blipFill>
          <a:blip r:embed="rId1"/>
          <a:stretch/>
        </p:blipFill>
        <p:spPr>
          <a:xfrm>
            <a:off x="7085520" y="2603520"/>
            <a:ext cx="3073320" cy="341604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TextShape 1"/>
          <p:cNvSpPr txBox="1"/>
          <p:nvPr/>
        </p:nvSpPr>
        <p:spPr>
          <a:xfrm>
            <a:off x="1154880" y="973800"/>
            <a:ext cx="8825400" cy="706680"/>
          </a:xfrm>
          <a:prstGeom prst="rect">
            <a:avLst/>
          </a:prstGeom>
          <a:noFill/>
          <a:ln>
            <a:noFill/>
          </a:ln>
        </p:spPr>
        <p:txBody>
          <a:bodyPr anchor="ctr"/>
          <a:p>
            <a:pPr>
              <a:lnSpc>
                <a:spcPct val="100000"/>
              </a:lnSpc>
            </a:pPr>
            <a:r>
              <a:rPr b="0" lang="en-US" sz="3600" spc="-1" strike="noStrike">
                <a:solidFill>
                  <a:srgbClr val="ebebeb"/>
                </a:solidFill>
                <a:latin typeface="Century Gothic"/>
              </a:rPr>
              <a:t>Scaling and Normalization</a:t>
            </a:r>
            <a:endParaRPr b="0" lang="en-US" sz="3600" spc="-1" strike="noStrike">
              <a:solidFill>
                <a:srgbClr val="000000"/>
              </a:solidFill>
              <a:latin typeface="Century Gothic"/>
            </a:endParaRPr>
          </a:p>
        </p:txBody>
      </p:sp>
      <p:sp>
        <p:nvSpPr>
          <p:cNvPr id="299" name="TextShape 2"/>
          <p:cNvSpPr txBox="1"/>
          <p:nvPr/>
        </p:nvSpPr>
        <p:spPr>
          <a:xfrm>
            <a:off x="1154880" y="2603520"/>
            <a:ext cx="8825400" cy="3416040"/>
          </a:xfrm>
          <a:prstGeom prst="rect">
            <a:avLst/>
          </a:prstGeom>
          <a:noFill/>
          <a:ln>
            <a:noFill/>
          </a:ln>
        </p:spPr>
        <p:txBody>
          <a:bodyPr/>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Scaling and normalization is important because to increase the interpretability of the data.</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Scaling the numeric features means applying some linear transformation and bringing them to common range.</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Various ways for scaling:</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Century Gothic"/>
              <a:buAutoNum type="arabicPeriod"/>
            </a:pPr>
            <a:r>
              <a:rPr b="0" lang="en-US" sz="1800" spc="-1" strike="noStrike">
                <a:solidFill>
                  <a:srgbClr val="404040"/>
                </a:solidFill>
                <a:latin typeface="Times New Roman"/>
              </a:rPr>
              <a:t>Standardization</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Century Gothic"/>
              <a:buAutoNum type="arabicPeriod"/>
            </a:pPr>
            <a:r>
              <a:rPr b="0" lang="en-US" sz="1800" spc="-1" strike="noStrike">
                <a:solidFill>
                  <a:srgbClr val="404040"/>
                </a:solidFill>
                <a:latin typeface="Times New Roman"/>
              </a:rPr>
              <a:t>Normalization</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Century Gothic"/>
              <a:buAutoNum type="arabicPeriod"/>
            </a:pPr>
            <a:r>
              <a:rPr b="0" lang="en-US" sz="1800" spc="-1" strike="noStrike">
                <a:solidFill>
                  <a:srgbClr val="404040"/>
                </a:solidFill>
                <a:latin typeface="Times New Roman"/>
              </a:rPr>
              <a:t>Z – score transformation</a:t>
            </a:r>
            <a:endParaRPr b="0" lang="en-US" sz="1800" spc="-1" strike="noStrike">
              <a:solidFill>
                <a:srgbClr val="404040"/>
              </a:solidFill>
              <a:latin typeface="Century Gothic"/>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TextShape 1"/>
          <p:cNvSpPr txBox="1"/>
          <p:nvPr/>
        </p:nvSpPr>
        <p:spPr>
          <a:xfrm>
            <a:off x="1154880" y="973800"/>
            <a:ext cx="8825400" cy="706680"/>
          </a:xfrm>
          <a:prstGeom prst="rect">
            <a:avLst/>
          </a:prstGeom>
          <a:noFill/>
          <a:ln>
            <a:noFill/>
          </a:ln>
        </p:spPr>
        <p:txBody>
          <a:bodyPr anchor="ctr"/>
          <a:p>
            <a:pPr>
              <a:lnSpc>
                <a:spcPct val="100000"/>
              </a:lnSpc>
            </a:pPr>
            <a:r>
              <a:rPr b="0" lang="en-US" sz="3600" spc="-1" strike="noStrike">
                <a:solidFill>
                  <a:srgbClr val="ebebeb"/>
                </a:solidFill>
                <a:latin typeface="Century Gothic"/>
              </a:rPr>
              <a:t>Splitting Dataset : </a:t>
            </a:r>
            <a:endParaRPr b="0" lang="en-US" sz="3600" spc="-1" strike="noStrike">
              <a:solidFill>
                <a:srgbClr val="000000"/>
              </a:solidFill>
              <a:latin typeface="Century Gothic"/>
            </a:endParaRPr>
          </a:p>
        </p:txBody>
      </p:sp>
      <p:sp>
        <p:nvSpPr>
          <p:cNvPr id="301" name="TextShape 2"/>
          <p:cNvSpPr txBox="1"/>
          <p:nvPr/>
        </p:nvSpPr>
        <p:spPr>
          <a:xfrm>
            <a:off x="1154880" y="2603520"/>
            <a:ext cx="8825400" cy="3416040"/>
          </a:xfrm>
          <a:prstGeom prst="rect">
            <a:avLst/>
          </a:prstGeom>
          <a:noFill/>
          <a:ln>
            <a:noFill/>
          </a:ln>
        </p:spPr>
        <p:txBody>
          <a:bodyPr/>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Now once all the data transformation steps are completed we have to split the entire dataset into training, testing and validation sets. Now this splitting is necessary because in order to evaluate the performance of the model, we have to make the model to predict on unseen data during the training phase. </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Now consider the entire dataset before the split as 100%, then we divided 60% for training, 20% for testing and 20% for validation. After the splitting is done, the machine learning models are trained on the training data, validated on the validation data and finally tested on the testing data. </a:t>
            </a:r>
            <a:endParaRPr b="0" lang="en-US" sz="1800" spc="-1" strike="noStrike">
              <a:solidFill>
                <a:srgbClr val="404040"/>
              </a:solidFill>
              <a:latin typeface="Century Gothic"/>
            </a:endParaRPr>
          </a:p>
          <a:p>
            <a:pPr>
              <a:lnSpc>
                <a:spcPct val="100000"/>
              </a:lnSpc>
              <a:spcBef>
                <a:spcPts val="1001"/>
              </a:spcBef>
            </a:pPr>
            <a:endParaRPr b="0" lang="en-US" sz="1800" spc="-1" strike="noStrike">
              <a:solidFill>
                <a:srgbClr val="404040"/>
              </a:solidFill>
              <a:latin typeface="Century Gothic"/>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TextShape 1"/>
          <p:cNvSpPr txBox="1"/>
          <p:nvPr/>
        </p:nvSpPr>
        <p:spPr>
          <a:xfrm>
            <a:off x="1154880" y="973800"/>
            <a:ext cx="8825400" cy="706680"/>
          </a:xfrm>
          <a:prstGeom prst="rect">
            <a:avLst/>
          </a:prstGeom>
          <a:noFill/>
          <a:ln>
            <a:noFill/>
          </a:ln>
        </p:spPr>
        <p:txBody>
          <a:bodyPr anchor="ctr"/>
          <a:p>
            <a:pPr>
              <a:lnSpc>
                <a:spcPct val="100000"/>
              </a:lnSpc>
            </a:pPr>
            <a:r>
              <a:rPr b="0" lang="en-US" sz="3600" spc="-1" strike="noStrike">
                <a:solidFill>
                  <a:srgbClr val="ebebeb"/>
                </a:solidFill>
                <a:latin typeface="Century Gothic"/>
              </a:rPr>
              <a:t>Models Used :</a:t>
            </a:r>
            <a:endParaRPr b="0" lang="en-US" sz="3600" spc="-1" strike="noStrike">
              <a:solidFill>
                <a:srgbClr val="000000"/>
              </a:solidFill>
              <a:latin typeface="Century Gothic"/>
            </a:endParaRPr>
          </a:p>
        </p:txBody>
      </p:sp>
      <p:sp>
        <p:nvSpPr>
          <p:cNvPr id="303" name="TextShape 2"/>
          <p:cNvSpPr txBox="1"/>
          <p:nvPr/>
        </p:nvSpPr>
        <p:spPr>
          <a:xfrm>
            <a:off x="1154880" y="2603520"/>
            <a:ext cx="8825400" cy="3416040"/>
          </a:xfrm>
          <a:prstGeom prst="rect">
            <a:avLst/>
          </a:prstGeom>
          <a:noFill/>
          <a:ln>
            <a:noFill/>
          </a:ln>
        </p:spPr>
        <p:txBody>
          <a:bodyPr>
            <a:normAutofit/>
          </a:bodyPr>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Once the dataset is ready then after peforming pre-processing of data we applied various machine learning models. They are </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Century Gothic"/>
              <a:buAutoNum type="arabicPeriod"/>
            </a:pPr>
            <a:r>
              <a:rPr b="0" lang="en-US" sz="1800" spc="-1" strike="noStrike">
                <a:solidFill>
                  <a:srgbClr val="404040"/>
                </a:solidFill>
                <a:latin typeface="Times New Roman"/>
              </a:rPr>
              <a:t>Logistic Regression</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Century Gothic"/>
              <a:buAutoNum type="arabicPeriod"/>
            </a:pPr>
            <a:r>
              <a:rPr b="0" lang="en-US" sz="1800" spc="-1" strike="noStrike">
                <a:solidFill>
                  <a:srgbClr val="404040"/>
                </a:solidFill>
                <a:latin typeface="Times New Roman"/>
              </a:rPr>
              <a:t>K-Nearest Neighbors</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Century Gothic"/>
              <a:buAutoNum type="arabicPeriod"/>
            </a:pPr>
            <a:r>
              <a:rPr b="0" lang="en-US" sz="1800" spc="-1" strike="noStrike">
                <a:solidFill>
                  <a:srgbClr val="404040"/>
                </a:solidFill>
                <a:latin typeface="Times New Roman"/>
              </a:rPr>
              <a:t>SVM</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Century Gothic"/>
              <a:buAutoNum type="arabicPeriod"/>
            </a:pPr>
            <a:r>
              <a:rPr b="0" lang="en-US" sz="1800" spc="-1" strike="noStrike">
                <a:solidFill>
                  <a:srgbClr val="404040"/>
                </a:solidFill>
                <a:latin typeface="Times New Roman"/>
              </a:rPr>
              <a:t>Random Forest Classification</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Century Gothic"/>
              <a:buAutoNum type="arabicPeriod"/>
            </a:pPr>
            <a:r>
              <a:rPr b="0" lang="en-US" sz="1800" spc="-1" strike="noStrike">
                <a:solidFill>
                  <a:srgbClr val="404040"/>
                </a:solidFill>
                <a:latin typeface="Times New Roman"/>
              </a:rPr>
              <a:t>Naïve Bayes Classification</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Century Gothic"/>
              <a:buAutoNum type="arabicPeriod"/>
            </a:pPr>
            <a:r>
              <a:rPr b="0" lang="en-US" sz="1800" spc="-1" strike="noStrike">
                <a:solidFill>
                  <a:srgbClr val="404040"/>
                </a:solidFill>
                <a:latin typeface="Times New Roman"/>
              </a:rPr>
              <a:t>Boosting algorithms like XGBoost and CatBoost.</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Century Gothic"/>
              <a:buAutoNum type="arabicPeriod"/>
            </a:pPr>
            <a:r>
              <a:rPr b="0" lang="en-US" sz="1800" spc="-1" strike="noStrike">
                <a:solidFill>
                  <a:srgbClr val="404040"/>
                </a:solidFill>
                <a:latin typeface="Times New Roman"/>
              </a:rPr>
              <a:t>Voting Classifier</a:t>
            </a:r>
            <a:endParaRPr b="0" lang="en-US" sz="1800" spc="-1" strike="noStrike">
              <a:solidFill>
                <a:srgbClr val="404040"/>
              </a:solidFill>
              <a:latin typeface="Century Gothic"/>
            </a:endParaRPr>
          </a:p>
          <a:p>
            <a:pPr>
              <a:lnSpc>
                <a:spcPct val="100000"/>
              </a:lnSpc>
              <a:spcBef>
                <a:spcPts val="1001"/>
              </a:spcBef>
            </a:pPr>
            <a:endParaRPr b="0" lang="en-US" sz="1800" spc="-1" strike="noStrike">
              <a:solidFill>
                <a:srgbClr val="404040"/>
              </a:solidFill>
              <a:latin typeface="Century Gothic"/>
            </a:endParaRPr>
          </a:p>
          <a:p>
            <a:pPr>
              <a:lnSpc>
                <a:spcPct val="100000"/>
              </a:lnSpc>
              <a:spcBef>
                <a:spcPts val="1001"/>
              </a:spcBef>
            </a:pPr>
            <a:endParaRPr b="0" lang="en-US" sz="1800" spc="-1" strike="noStrike">
              <a:solidFill>
                <a:srgbClr val="404040"/>
              </a:solidFill>
              <a:latin typeface="Century Gothic"/>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TextShape 1"/>
          <p:cNvSpPr txBox="1"/>
          <p:nvPr/>
        </p:nvSpPr>
        <p:spPr>
          <a:xfrm>
            <a:off x="1154880" y="2373480"/>
            <a:ext cx="8865360" cy="1819440"/>
          </a:xfrm>
          <a:prstGeom prst="rect">
            <a:avLst/>
          </a:prstGeom>
          <a:noFill/>
          <a:ln>
            <a:noFill/>
          </a:ln>
        </p:spPr>
        <p:txBody>
          <a:bodyPr anchor="b"/>
          <a:p>
            <a:pPr algn="ctr">
              <a:lnSpc>
                <a:spcPct val="100000"/>
              </a:lnSpc>
            </a:pPr>
            <a:r>
              <a:rPr b="0" lang="en-US" sz="4000" spc="-1" strike="noStrike">
                <a:solidFill>
                  <a:srgbClr val="ebebeb"/>
                </a:solidFill>
                <a:latin typeface="Century Gothic"/>
              </a:rPr>
              <a:t>Results and Performance Evaluation</a:t>
            </a:r>
            <a:endParaRPr b="0" lang="en-US" sz="4000" spc="-1" strike="noStrike">
              <a:solidFill>
                <a:srgbClr val="000000"/>
              </a:solidFill>
              <a:latin typeface="Century Gothic"/>
            </a:endParaRPr>
          </a:p>
        </p:txBody>
      </p:sp>
      <p:sp>
        <p:nvSpPr>
          <p:cNvPr id="305" name="TextShape 2"/>
          <p:cNvSpPr txBox="1"/>
          <p:nvPr/>
        </p:nvSpPr>
        <p:spPr>
          <a:xfrm>
            <a:off x="1154880" y="5029200"/>
            <a:ext cx="8825400" cy="860040"/>
          </a:xfrm>
          <a:prstGeom prst="rect">
            <a:avLst/>
          </a:prstGeom>
          <a:noFill/>
          <a:ln>
            <a:noFill/>
          </a:ln>
        </p:spPr>
        <p:txBody>
          <a:bodyPr/>
          <a:p>
            <a:pPr>
              <a:lnSpc>
                <a:spcPct val="100000"/>
              </a:lnSpc>
              <a:spcBef>
                <a:spcPts val="1001"/>
              </a:spcBef>
            </a:pPr>
            <a:r>
              <a:rPr b="0" lang="en-US" sz="2000" spc="-1" strike="noStrike">
                <a:solidFill>
                  <a:srgbClr val="b01513"/>
                </a:solidFill>
                <a:latin typeface="Century Gothic"/>
              </a:rPr>
              <a:t> </a:t>
            </a:r>
            <a:endParaRPr b="0" lang="en-US" sz="2000" spc="-1" strike="noStrike">
              <a:solidFill>
                <a:srgbClr val="404040"/>
              </a:solidFill>
              <a:latin typeface="Century Gothic"/>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TextShape 1"/>
          <p:cNvSpPr txBox="1"/>
          <p:nvPr/>
        </p:nvSpPr>
        <p:spPr>
          <a:xfrm>
            <a:off x="1154880" y="969120"/>
            <a:ext cx="8825400" cy="703800"/>
          </a:xfrm>
          <a:prstGeom prst="rect">
            <a:avLst/>
          </a:prstGeom>
          <a:noFill/>
          <a:ln>
            <a:noFill/>
          </a:ln>
        </p:spPr>
        <p:txBody>
          <a:bodyPr anchor="ctr"/>
          <a:p>
            <a:pPr>
              <a:lnSpc>
                <a:spcPct val="100000"/>
              </a:lnSpc>
            </a:pPr>
            <a:r>
              <a:rPr b="0" lang="en-US" sz="3600" spc="-1" strike="noStrike">
                <a:solidFill>
                  <a:srgbClr val="ebebeb"/>
                </a:solidFill>
                <a:latin typeface="Century Gothic"/>
              </a:rPr>
              <a:t>Results on version 1 of dataset</a:t>
            </a:r>
            <a:endParaRPr b="0" lang="en-US" sz="3600" spc="-1" strike="noStrike">
              <a:solidFill>
                <a:srgbClr val="000000"/>
              </a:solidFill>
              <a:latin typeface="Century Gothic"/>
            </a:endParaRPr>
          </a:p>
        </p:txBody>
      </p:sp>
      <p:sp>
        <p:nvSpPr>
          <p:cNvPr id="307" name="TextShape 2"/>
          <p:cNvSpPr txBox="1"/>
          <p:nvPr/>
        </p:nvSpPr>
        <p:spPr>
          <a:xfrm>
            <a:off x="1154880" y="2603520"/>
            <a:ext cx="4827600" cy="3416040"/>
          </a:xfrm>
          <a:prstGeom prst="rect">
            <a:avLst/>
          </a:prstGeom>
          <a:noFill/>
          <a:ln>
            <a:noFill/>
          </a:ln>
        </p:spPr>
        <p:txBody>
          <a:bodyPr/>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Century Gothic"/>
              </a:rPr>
              <a:t>From among all the above shown models, the Random Forest Classifier is performing the best with </a:t>
            </a:r>
            <a:r>
              <a:rPr b="1" lang="en-US" sz="1800" spc="-1" strike="noStrike">
                <a:solidFill>
                  <a:srgbClr val="404040"/>
                </a:solidFill>
                <a:latin typeface="Century Gothic"/>
              </a:rPr>
              <a:t>90.9% testing accuracy.</a:t>
            </a:r>
            <a:r>
              <a:rPr b="0" lang="en-US" sz="1800" spc="-1" strike="noStrike">
                <a:solidFill>
                  <a:srgbClr val="404040"/>
                </a:solidFill>
                <a:latin typeface="Century Gothic"/>
              </a:rPr>
              <a:t> But the problem with this version of the dataset is, even though the overall accuracy of the model is good enough, but the model is performing very poorly on the class having Severity Level 1, since it merely has 900 samples overall.</a:t>
            </a:r>
            <a:endParaRPr b="0" lang="en-US" sz="1800" spc="-1" strike="noStrike">
              <a:solidFill>
                <a:srgbClr val="404040"/>
              </a:solidFill>
              <a:latin typeface="Century Gothic"/>
            </a:endParaRPr>
          </a:p>
        </p:txBody>
      </p:sp>
      <p:pic>
        <p:nvPicPr>
          <p:cNvPr id="308" name="Content Placeholder 6" descr=""/>
          <p:cNvPicPr/>
          <p:nvPr/>
        </p:nvPicPr>
        <p:blipFill>
          <a:blip r:embed="rId1"/>
          <a:stretch/>
        </p:blipFill>
        <p:spPr>
          <a:xfrm>
            <a:off x="6336360" y="2975040"/>
            <a:ext cx="4571640" cy="256500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TextShape 1"/>
          <p:cNvSpPr txBox="1"/>
          <p:nvPr/>
        </p:nvSpPr>
        <p:spPr>
          <a:xfrm>
            <a:off x="1154880" y="969120"/>
            <a:ext cx="8825400" cy="703800"/>
          </a:xfrm>
          <a:prstGeom prst="rect">
            <a:avLst/>
          </a:prstGeom>
          <a:noFill/>
          <a:ln>
            <a:noFill/>
          </a:ln>
        </p:spPr>
        <p:txBody>
          <a:bodyPr anchor="ctr"/>
          <a:p>
            <a:pPr>
              <a:lnSpc>
                <a:spcPct val="100000"/>
              </a:lnSpc>
            </a:pPr>
            <a:r>
              <a:rPr b="0" lang="en-US" sz="3600" spc="-1" strike="noStrike">
                <a:solidFill>
                  <a:srgbClr val="ebebeb"/>
                </a:solidFill>
                <a:latin typeface="Century Gothic"/>
              </a:rPr>
              <a:t>Results on version 2 of dataset</a:t>
            </a:r>
            <a:endParaRPr b="0" lang="en-US" sz="3600" spc="-1" strike="noStrike">
              <a:solidFill>
                <a:srgbClr val="000000"/>
              </a:solidFill>
              <a:latin typeface="Century Gothic"/>
            </a:endParaRPr>
          </a:p>
        </p:txBody>
      </p:sp>
      <p:sp>
        <p:nvSpPr>
          <p:cNvPr id="310" name="TextShape 2"/>
          <p:cNvSpPr txBox="1"/>
          <p:nvPr/>
        </p:nvSpPr>
        <p:spPr>
          <a:xfrm>
            <a:off x="1154880" y="2603520"/>
            <a:ext cx="4827600" cy="3416040"/>
          </a:xfrm>
          <a:prstGeom prst="rect">
            <a:avLst/>
          </a:prstGeom>
          <a:noFill/>
          <a:ln>
            <a:noFill/>
          </a:ln>
        </p:spPr>
        <p:txBody>
          <a:bodyPr/>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Century Gothic"/>
              </a:rPr>
              <a:t>From among all the above used models the Voting classifier, which is a combination of the Random Forest and XGBoost classifier is performing the best with </a:t>
            </a:r>
            <a:r>
              <a:rPr b="1" lang="en-US" sz="1800" spc="-1" strike="noStrike">
                <a:solidFill>
                  <a:srgbClr val="404040"/>
                </a:solidFill>
                <a:latin typeface="Century Gothic"/>
              </a:rPr>
              <a:t>91.5% testing accuracy.</a:t>
            </a:r>
            <a:r>
              <a:rPr b="0" lang="en-US" sz="1800" spc="-1" strike="noStrike">
                <a:solidFill>
                  <a:srgbClr val="404040"/>
                </a:solidFill>
                <a:latin typeface="Century Gothic"/>
              </a:rPr>
              <a:t> And we can also observe that  the precision recall and to say, the overall performance on the minority classes is increased very well when compared to the previous versions</a:t>
            </a:r>
            <a:endParaRPr b="0" lang="en-US" sz="1800" spc="-1" strike="noStrike">
              <a:solidFill>
                <a:srgbClr val="404040"/>
              </a:solidFill>
              <a:latin typeface="Century Gothic"/>
            </a:endParaRPr>
          </a:p>
        </p:txBody>
      </p:sp>
      <p:pic>
        <p:nvPicPr>
          <p:cNvPr id="311" name="Content Placeholder 7" descr=""/>
          <p:cNvPicPr/>
          <p:nvPr/>
        </p:nvPicPr>
        <p:blipFill>
          <a:blip r:embed="rId1"/>
          <a:stretch/>
        </p:blipFill>
        <p:spPr>
          <a:xfrm>
            <a:off x="6208560" y="2730240"/>
            <a:ext cx="4827240" cy="271692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TextShape 1"/>
          <p:cNvSpPr txBox="1"/>
          <p:nvPr/>
        </p:nvSpPr>
        <p:spPr>
          <a:xfrm>
            <a:off x="1154880" y="973800"/>
            <a:ext cx="8825400" cy="706680"/>
          </a:xfrm>
          <a:prstGeom prst="rect">
            <a:avLst/>
          </a:prstGeom>
          <a:noFill/>
          <a:ln>
            <a:noFill/>
          </a:ln>
        </p:spPr>
        <p:txBody>
          <a:bodyPr anchor="ctr"/>
          <a:p>
            <a:pPr>
              <a:lnSpc>
                <a:spcPct val="100000"/>
              </a:lnSpc>
            </a:pPr>
            <a:r>
              <a:rPr b="0" lang="en-US" sz="3600" spc="-1" strike="noStrike">
                <a:solidFill>
                  <a:srgbClr val="ebebeb"/>
                </a:solidFill>
                <a:latin typeface="Century Gothic"/>
              </a:rPr>
              <a:t>Problem Definition</a:t>
            </a:r>
            <a:endParaRPr b="0" lang="en-US" sz="3600" spc="-1" strike="noStrike">
              <a:solidFill>
                <a:srgbClr val="000000"/>
              </a:solidFill>
              <a:latin typeface="Century Gothic"/>
            </a:endParaRPr>
          </a:p>
        </p:txBody>
      </p:sp>
      <p:sp>
        <p:nvSpPr>
          <p:cNvPr id="274" name="TextShape 2"/>
          <p:cNvSpPr txBox="1"/>
          <p:nvPr/>
        </p:nvSpPr>
        <p:spPr>
          <a:xfrm>
            <a:off x="1154880" y="2603520"/>
            <a:ext cx="8825400" cy="3416040"/>
          </a:xfrm>
          <a:prstGeom prst="rect">
            <a:avLst/>
          </a:prstGeom>
          <a:noFill/>
          <a:ln>
            <a:noFill/>
          </a:ln>
        </p:spPr>
        <p:txBody>
          <a:bodyPr>
            <a:normAutofit/>
          </a:bodyPr>
          <a:p>
            <a:pPr marL="343080" indent="-342720" algn="just">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Road traffic issues moreover has become the backbone for major injuries, death in recent times. The problem is negligence and false approach towards the better analysis of traffic events </a:t>
            </a:r>
            <a:endParaRPr b="0" lang="en-US" sz="1800" spc="-1" strike="noStrike">
              <a:solidFill>
                <a:srgbClr val="404040"/>
              </a:solidFill>
              <a:latin typeface="Century Gothic"/>
            </a:endParaRPr>
          </a:p>
          <a:p>
            <a:pPr marL="343080" indent="-342720" algn="just">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Although road traffic injuries have been leading cause of mortality for many years most traffic crashes are both predictable and preventable.</a:t>
            </a:r>
            <a:endParaRPr b="0" lang="en-US" sz="1800" spc="-1" strike="noStrike">
              <a:solidFill>
                <a:srgbClr val="404040"/>
              </a:solidFill>
              <a:latin typeface="Century Gothic"/>
            </a:endParaRPr>
          </a:p>
          <a:p>
            <a:pPr marL="343080" indent="-342720" algn="just">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There is a considerable evidence on interventions that are effective at making road safer, countries that have successfully implemented these interventions have seen corresponding reductions in road traffic deaths.</a:t>
            </a:r>
            <a:endParaRPr b="0" lang="en-US" sz="1800" spc="-1" strike="noStrike">
              <a:solidFill>
                <a:srgbClr val="404040"/>
              </a:solidFill>
              <a:latin typeface="Century Gothic"/>
            </a:endParaRPr>
          </a:p>
          <a:p>
            <a:pPr marL="343080" indent="-342720" algn="just">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Our goal is to design a model which gathers the environmental conditions, Physical attributes and predict the possibility of occurrence of accidents, and if there is a chance it explores the severity level of accident and to design a GUI through which even a normal user can interact with trained model..</a:t>
            </a:r>
            <a:endParaRPr b="0" lang="en-US" sz="1800" spc="-1" strike="noStrike">
              <a:solidFill>
                <a:srgbClr val="404040"/>
              </a:solidFill>
              <a:latin typeface="Century Gothic"/>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TextShape 1"/>
          <p:cNvSpPr txBox="1"/>
          <p:nvPr/>
        </p:nvSpPr>
        <p:spPr>
          <a:xfrm>
            <a:off x="1154880" y="969120"/>
            <a:ext cx="8825400" cy="703800"/>
          </a:xfrm>
          <a:prstGeom prst="rect">
            <a:avLst/>
          </a:prstGeom>
          <a:noFill/>
          <a:ln>
            <a:noFill/>
          </a:ln>
        </p:spPr>
        <p:txBody>
          <a:bodyPr anchor="ctr"/>
          <a:p>
            <a:pPr>
              <a:lnSpc>
                <a:spcPct val="100000"/>
              </a:lnSpc>
            </a:pPr>
            <a:r>
              <a:rPr b="0" lang="en-US" sz="3600" spc="-1" strike="noStrike">
                <a:solidFill>
                  <a:srgbClr val="ebebeb"/>
                </a:solidFill>
                <a:latin typeface="Century Gothic"/>
              </a:rPr>
              <a:t>Results on version 3 of dataset</a:t>
            </a:r>
            <a:endParaRPr b="0" lang="en-US" sz="3600" spc="-1" strike="noStrike">
              <a:solidFill>
                <a:srgbClr val="000000"/>
              </a:solidFill>
              <a:latin typeface="Century Gothic"/>
            </a:endParaRPr>
          </a:p>
        </p:txBody>
      </p:sp>
      <p:sp>
        <p:nvSpPr>
          <p:cNvPr id="313" name="TextShape 2"/>
          <p:cNvSpPr txBox="1"/>
          <p:nvPr/>
        </p:nvSpPr>
        <p:spPr>
          <a:xfrm>
            <a:off x="1154880" y="2603520"/>
            <a:ext cx="4827600" cy="3416040"/>
          </a:xfrm>
          <a:prstGeom prst="rect">
            <a:avLst/>
          </a:prstGeom>
          <a:noFill/>
          <a:ln>
            <a:noFill/>
          </a:ln>
        </p:spPr>
        <p:txBody>
          <a:bodyPr/>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Century Gothic"/>
              </a:rPr>
              <a:t>From among all the models XGBoost classifier was performing the best with </a:t>
            </a:r>
            <a:r>
              <a:rPr b="1" lang="en-US" sz="1800" spc="-1" strike="noStrike">
                <a:solidFill>
                  <a:srgbClr val="404040"/>
                </a:solidFill>
                <a:latin typeface="Century Gothic"/>
              </a:rPr>
              <a:t>93.4%</a:t>
            </a:r>
            <a:r>
              <a:rPr b="0" lang="en-US" sz="1800" spc="-1" strike="noStrike">
                <a:solidFill>
                  <a:srgbClr val="404040"/>
                </a:solidFill>
                <a:latin typeface="Century Gothic"/>
              </a:rPr>
              <a:t> </a:t>
            </a:r>
            <a:r>
              <a:rPr b="1" lang="en-US" sz="1800" spc="-1" strike="noStrike">
                <a:solidFill>
                  <a:srgbClr val="404040"/>
                </a:solidFill>
                <a:latin typeface="Century Gothic"/>
              </a:rPr>
              <a:t>testing accuracy</a:t>
            </a:r>
            <a:r>
              <a:rPr b="0" lang="en-US" sz="1800" spc="-1" strike="noStrike">
                <a:solidFill>
                  <a:srgbClr val="404040"/>
                </a:solidFill>
                <a:latin typeface="Century Gothic"/>
              </a:rPr>
              <a:t>. Apart from improving the overall accuracy, the class wise performance of the models has also been improved, now the models are performing equally well on all the classes.So this version of dataset stands out to be best version</a:t>
            </a:r>
            <a:endParaRPr b="0" lang="en-US" sz="1800" spc="-1" strike="noStrike">
              <a:solidFill>
                <a:srgbClr val="404040"/>
              </a:solidFill>
              <a:latin typeface="Century Gothic"/>
            </a:endParaRPr>
          </a:p>
        </p:txBody>
      </p:sp>
      <p:pic>
        <p:nvPicPr>
          <p:cNvPr id="314" name="Content Placeholder 7" descr=""/>
          <p:cNvPicPr/>
          <p:nvPr/>
        </p:nvPicPr>
        <p:blipFill>
          <a:blip r:embed="rId1"/>
          <a:stretch/>
        </p:blipFill>
        <p:spPr>
          <a:xfrm>
            <a:off x="6355440" y="2730240"/>
            <a:ext cx="4533480" cy="2538360"/>
          </a:xfrm>
          <a:prstGeom prst="rect">
            <a:avLst/>
          </a:prstGeom>
          <a:ln>
            <a:noFill/>
          </a:ln>
        </p:spPr>
      </p:pic>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TextShape 1"/>
          <p:cNvSpPr txBox="1"/>
          <p:nvPr/>
        </p:nvSpPr>
        <p:spPr>
          <a:xfrm>
            <a:off x="1154880" y="973800"/>
            <a:ext cx="8825400" cy="706680"/>
          </a:xfrm>
          <a:prstGeom prst="rect">
            <a:avLst/>
          </a:prstGeom>
          <a:noFill/>
          <a:ln>
            <a:noFill/>
          </a:ln>
        </p:spPr>
        <p:txBody>
          <a:bodyPr anchor="ctr"/>
          <a:p>
            <a:pPr>
              <a:lnSpc>
                <a:spcPct val="100000"/>
              </a:lnSpc>
            </a:pPr>
            <a:r>
              <a:rPr b="0" lang="en-US" sz="3600" spc="-1" strike="noStrike">
                <a:solidFill>
                  <a:srgbClr val="ebebeb"/>
                </a:solidFill>
                <a:latin typeface="Century Gothic"/>
              </a:rPr>
              <a:t>Graphical User Interface</a:t>
            </a:r>
            <a:endParaRPr b="0" lang="en-US" sz="3600" spc="-1" strike="noStrike">
              <a:solidFill>
                <a:srgbClr val="000000"/>
              </a:solidFill>
              <a:latin typeface="Century Gothic"/>
            </a:endParaRPr>
          </a:p>
        </p:txBody>
      </p:sp>
      <p:sp>
        <p:nvSpPr>
          <p:cNvPr id="316" name="TextShape 2"/>
          <p:cNvSpPr txBox="1"/>
          <p:nvPr/>
        </p:nvSpPr>
        <p:spPr>
          <a:xfrm>
            <a:off x="1154880" y="2603520"/>
            <a:ext cx="8825400" cy="3416040"/>
          </a:xfrm>
          <a:prstGeom prst="rect">
            <a:avLst/>
          </a:prstGeom>
          <a:noFill/>
          <a:ln>
            <a:noFill/>
          </a:ln>
        </p:spPr>
        <p:txBody>
          <a:bodyPr/>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Century Gothic"/>
              </a:rPr>
              <a:t>We not only deleloped a model, also designed a interface which allows end user to predict the accident occurrence.</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Century Gothic"/>
              </a:rPr>
              <a:t>we should be able to be able to take the input from the user and run the pre-trained machine Learning models on that given input and then finally display the generated output(or to say prediction) to the user. </a:t>
            </a:r>
            <a:endParaRPr b="0" lang="en-US" sz="1800" spc="-1" strike="noStrike">
              <a:solidFill>
                <a:srgbClr val="404040"/>
              </a:solidFill>
              <a:latin typeface="Century Gothic"/>
            </a:endParaRPr>
          </a:p>
          <a:p>
            <a:pPr>
              <a:lnSpc>
                <a:spcPct val="100000"/>
              </a:lnSpc>
              <a:spcBef>
                <a:spcPts val="1001"/>
              </a:spcBef>
            </a:pPr>
            <a:endParaRPr b="0" lang="en-US" sz="1800" spc="-1" strike="noStrike">
              <a:solidFill>
                <a:srgbClr val="404040"/>
              </a:solidFill>
              <a:latin typeface="Century Gothic"/>
            </a:endParaRPr>
          </a:p>
          <a:p>
            <a:pPr>
              <a:lnSpc>
                <a:spcPct val="100000"/>
              </a:lnSpc>
              <a:spcBef>
                <a:spcPts val="1001"/>
              </a:spcBef>
            </a:pPr>
            <a:endParaRPr b="0" lang="en-US" sz="1800" spc="-1" strike="noStrike">
              <a:solidFill>
                <a:srgbClr val="404040"/>
              </a:solidFill>
              <a:latin typeface="Century Gothic"/>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TextShape 1"/>
          <p:cNvSpPr txBox="1"/>
          <p:nvPr/>
        </p:nvSpPr>
        <p:spPr>
          <a:xfrm>
            <a:off x="1154880" y="969120"/>
            <a:ext cx="8825400" cy="703800"/>
          </a:xfrm>
          <a:prstGeom prst="rect">
            <a:avLst/>
          </a:prstGeom>
          <a:noFill/>
          <a:ln>
            <a:noFill/>
          </a:ln>
        </p:spPr>
        <p:txBody>
          <a:bodyPr anchor="ctr"/>
          <a:p>
            <a:pPr>
              <a:lnSpc>
                <a:spcPct val="100000"/>
              </a:lnSpc>
            </a:pPr>
            <a:r>
              <a:rPr b="0" lang="en-US" sz="3600" spc="-1" strike="noStrike">
                <a:solidFill>
                  <a:srgbClr val="ebebeb"/>
                </a:solidFill>
                <a:latin typeface="Century Gothic"/>
              </a:rPr>
              <a:t>Cont..</a:t>
            </a:r>
            <a:endParaRPr b="0" lang="en-US" sz="3600" spc="-1" strike="noStrike">
              <a:solidFill>
                <a:srgbClr val="000000"/>
              </a:solidFill>
              <a:latin typeface="Century Gothic"/>
            </a:endParaRPr>
          </a:p>
        </p:txBody>
      </p:sp>
      <p:sp>
        <p:nvSpPr>
          <p:cNvPr id="318" name="TextShape 2"/>
          <p:cNvSpPr txBox="1"/>
          <p:nvPr/>
        </p:nvSpPr>
        <p:spPr>
          <a:xfrm>
            <a:off x="1154880" y="2603520"/>
            <a:ext cx="4827600" cy="3416040"/>
          </a:xfrm>
          <a:prstGeom prst="rect">
            <a:avLst/>
          </a:prstGeom>
          <a:noFill/>
          <a:ln>
            <a:noFill/>
          </a:ln>
        </p:spPr>
        <p:txBody>
          <a:bodyPr/>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Once the preprocessing of the retrieved data is completed then a pre-trained model is used and this preprocessed data is given as input. The pre-trained model takes the input and generates the output prediction. This prediction is passed on to the Frontend and displayed to the user through a nice design, designed with HTML, CSS and Bootstrap.</a:t>
            </a:r>
            <a:endParaRPr b="0" lang="en-US" sz="1800" spc="-1" strike="noStrike">
              <a:solidFill>
                <a:srgbClr val="404040"/>
              </a:solidFill>
              <a:latin typeface="Century Gothic"/>
            </a:endParaRPr>
          </a:p>
        </p:txBody>
      </p:sp>
      <p:pic>
        <p:nvPicPr>
          <p:cNvPr id="319" name="Content Placeholder 4" descr=""/>
          <p:cNvPicPr/>
          <p:nvPr/>
        </p:nvPicPr>
        <p:blipFill>
          <a:blip r:embed="rId1"/>
          <a:stretch/>
        </p:blipFill>
        <p:spPr>
          <a:xfrm>
            <a:off x="6208560" y="2781720"/>
            <a:ext cx="5047200" cy="2781360"/>
          </a:xfrm>
          <a:prstGeom prst="rect">
            <a:avLst/>
          </a:prstGeom>
          <a:ln>
            <a:noFill/>
          </a:ln>
        </p:spPr>
      </p:pic>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TextShape 1"/>
          <p:cNvSpPr txBox="1"/>
          <p:nvPr/>
        </p:nvSpPr>
        <p:spPr>
          <a:xfrm>
            <a:off x="1154880" y="973800"/>
            <a:ext cx="8825400" cy="706680"/>
          </a:xfrm>
          <a:prstGeom prst="rect">
            <a:avLst/>
          </a:prstGeom>
          <a:noFill/>
          <a:ln>
            <a:noFill/>
          </a:ln>
        </p:spPr>
        <p:txBody>
          <a:bodyPr anchor="ctr"/>
          <a:p>
            <a:pPr>
              <a:lnSpc>
                <a:spcPct val="100000"/>
              </a:lnSpc>
            </a:pPr>
            <a:r>
              <a:rPr b="0" lang="en-US" sz="3600" spc="-1" strike="noStrike">
                <a:solidFill>
                  <a:srgbClr val="ebebeb"/>
                </a:solidFill>
                <a:latin typeface="Century Gothic"/>
              </a:rPr>
              <a:t>Veiw of Designed web page</a:t>
            </a:r>
            <a:endParaRPr b="0" lang="en-US" sz="3600" spc="-1" strike="noStrike">
              <a:solidFill>
                <a:srgbClr val="000000"/>
              </a:solidFill>
              <a:latin typeface="Century Gothic"/>
            </a:endParaRPr>
          </a:p>
        </p:txBody>
      </p:sp>
      <p:pic>
        <p:nvPicPr>
          <p:cNvPr id="321" name="Content Placeholder 7" descr=""/>
          <p:cNvPicPr/>
          <p:nvPr/>
        </p:nvPicPr>
        <p:blipFill>
          <a:blip r:embed="rId1"/>
          <a:stretch/>
        </p:blipFill>
        <p:spPr>
          <a:xfrm>
            <a:off x="1959840" y="2616480"/>
            <a:ext cx="7216560" cy="3416040"/>
          </a:xfrm>
          <a:prstGeom prst="rect">
            <a:avLst/>
          </a:prstGeom>
          <a:ln>
            <a:noFill/>
          </a:ln>
        </p:spPr>
      </p:pic>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TextShape 1"/>
          <p:cNvSpPr txBox="1"/>
          <p:nvPr/>
        </p:nvSpPr>
        <p:spPr>
          <a:xfrm>
            <a:off x="1154880" y="973800"/>
            <a:ext cx="8825400" cy="706680"/>
          </a:xfrm>
          <a:prstGeom prst="rect">
            <a:avLst/>
          </a:prstGeom>
          <a:noFill/>
          <a:ln>
            <a:noFill/>
          </a:ln>
        </p:spPr>
        <p:txBody>
          <a:bodyPr anchor="ctr"/>
          <a:p>
            <a:pPr>
              <a:lnSpc>
                <a:spcPct val="100000"/>
              </a:lnSpc>
            </a:pPr>
            <a:r>
              <a:rPr b="0" lang="en-US" sz="3600" spc="-1" strike="noStrike">
                <a:solidFill>
                  <a:srgbClr val="ebebeb"/>
                </a:solidFill>
                <a:latin typeface="Century Gothic"/>
              </a:rPr>
              <a:t>Output display page</a:t>
            </a:r>
            <a:endParaRPr b="0" lang="en-US" sz="3600" spc="-1" strike="noStrike">
              <a:solidFill>
                <a:srgbClr val="000000"/>
              </a:solidFill>
              <a:latin typeface="Century Gothic"/>
            </a:endParaRPr>
          </a:p>
        </p:txBody>
      </p:sp>
      <p:pic>
        <p:nvPicPr>
          <p:cNvPr id="323" name="Content Placeholder 3" descr=""/>
          <p:cNvPicPr/>
          <p:nvPr/>
        </p:nvPicPr>
        <p:blipFill>
          <a:blip r:embed="rId1"/>
          <a:stretch/>
        </p:blipFill>
        <p:spPr>
          <a:xfrm>
            <a:off x="1155600" y="2809080"/>
            <a:ext cx="8824680" cy="3282120"/>
          </a:xfrm>
          <a:prstGeom prst="rect">
            <a:avLst/>
          </a:prstGeom>
          <a:ln>
            <a:noFill/>
          </a:ln>
        </p:spPr>
      </p:pic>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extShape 1"/>
          <p:cNvSpPr txBox="1"/>
          <p:nvPr/>
        </p:nvSpPr>
        <p:spPr>
          <a:xfrm>
            <a:off x="1154880" y="973800"/>
            <a:ext cx="8825400" cy="706680"/>
          </a:xfrm>
          <a:prstGeom prst="rect">
            <a:avLst/>
          </a:prstGeom>
          <a:noFill/>
          <a:ln>
            <a:noFill/>
          </a:ln>
        </p:spPr>
        <p:txBody>
          <a:bodyPr anchor="ctr"/>
          <a:p>
            <a:pPr>
              <a:lnSpc>
                <a:spcPct val="100000"/>
              </a:lnSpc>
            </a:pPr>
            <a:r>
              <a:rPr b="0" lang="en-US" sz="3600" spc="-1" strike="noStrike">
                <a:solidFill>
                  <a:srgbClr val="ebebeb"/>
                </a:solidFill>
                <a:latin typeface="Century Gothic"/>
              </a:rPr>
              <a:t>Future Scope</a:t>
            </a:r>
            <a:endParaRPr b="0" lang="en-US" sz="3600" spc="-1" strike="noStrike">
              <a:solidFill>
                <a:srgbClr val="000000"/>
              </a:solidFill>
              <a:latin typeface="Century Gothic"/>
            </a:endParaRPr>
          </a:p>
        </p:txBody>
      </p:sp>
      <p:sp>
        <p:nvSpPr>
          <p:cNvPr id="325" name="TextShape 2"/>
          <p:cNvSpPr txBox="1"/>
          <p:nvPr/>
        </p:nvSpPr>
        <p:spPr>
          <a:xfrm>
            <a:off x="1154880" y="2603520"/>
            <a:ext cx="8825400" cy="3416040"/>
          </a:xfrm>
          <a:prstGeom prst="rect">
            <a:avLst/>
          </a:prstGeom>
          <a:noFill/>
          <a:ln>
            <a:noFill/>
          </a:ln>
        </p:spPr>
        <p:txBody>
          <a:bodyPr>
            <a:normAutofit/>
          </a:bodyPr>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The future scope of this project includes finding out the most effective ways of generating synthetic data in large amounts without deviating from the distribution of the actual data. Due to the short time constraint we weren’t able to employ complex deep learning models, so employing various deep learning models would be a great concept to explore if we can be able to generate more meaningful synthetic data in large numbers. </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By employing more complex deep learning models we can design much more reliable prediction models. In this project we’ve designed a web page to interact with the model, we can actually build an App and also design an API for the same. Through that API whenever there is high probability for the occurrence of an accident then an alert message can be sent to the nearest traffic police along with vehicle number.</a:t>
            </a:r>
            <a:endParaRPr b="0" lang="en-US" sz="1800" spc="-1" strike="noStrike">
              <a:solidFill>
                <a:srgbClr val="404040"/>
              </a:solidFill>
              <a:latin typeface="Century Gothic"/>
            </a:endParaRPr>
          </a:p>
          <a:p>
            <a:pPr>
              <a:lnSpc>
                <a:spcPct val="100000"/>
              </a:lnSpc>
              <a:spcBef>
                <a:spcPts val="1001"/>
              </a:spcBef>
            </a:pPr>
            <a:endParaRPr b="0" lang="en-US" sz="1800" spc="-1" strike="noStrike">
              <a:solidFill>
                <a:srgbClr val="404040"/>
              </a:solidFill>
              <a:latin typeface="Century Gothic"/>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extShape 1"/>
          <p:cNvSpPr txBox="1"/>
          <p:nvPr/>
        </p:nvSpPr>
        <p:spPr>
          <a:xfrm>
            <a:off x="1154880" y="973800"/>
            <a:ext cx="8825400" cy="706680"/>
          </a:xfrm>
          <a:prstGeom prst="rect">
            <a:avLst/>
          </a:prstGeom>
          <a:noFill/>
          <a:ln>
            <a:noFill/>
          </a:ln>
        </p:spPr>
        <p:txBody>
          <a:bodyPr anchor="ctr"/>
          <a:p>
            <a:pPr>
              <a:lnSpc>
                <a:spcPct val="100000"/>
              </a:lnSpc>
            </a:pPr>
            <a:r>
              <a:rPr b="0" lang="en-US" sz="3600" spc="-1" strike="noStrike">
                <a:solidFill>
                  <a:srgbClr val="ebebeb"/>
                </a:solidFill>
                <a:latin typeface="Century Gothic"/>
              </a:rPr>
              <a:t>Technologies Used</a:t>
            </a:r>
            <a:endParaRPr b="0" lang="en-US" sz="3600" spc="-1" strike="noStrike">
              <a:solidFill>
                <a:srgbClr val="000000"/>
              </a:solidFill>
              <a:latin typeface="Century Gothic"/>
            </a:endParaRPr>
          </a:p>
        </p:txBody>
      </p:sp>
      <p:sp>
        <p:nvSpPr>
          <p:cNvPr id="327" name="TextShape 2"/>
          <p:cNvSpPr txBox="1"/>
          <p:nvPr/>
        </p:nvSpPr>
        <p:spPr>
          <a:xfrm>
            <a:off x="1154880" y="2603520"/>
            <a:ext cx="8825400" cy="3416040"/>
          </a:xfrm>
          <a:prstGeom prst="rect">
            <a:avLst/>
          </a:prstGeom>
          <a:noFill/>
          <a:ln>
            <a:noFill/>
          </a:ln>
        </p:spPr>
        <p:txBody>
          <a:bodyPr/>
          <a:p>
            <a:pPr marL="343080" indent="-342720">
              <a:lnSpc>
                <a:spcPct val="100000"/>
              </a:lnSpc>
              <a:spcBef>
                <a:spcPts val="1001"/>
              </a:spcBef>
              <a:buClr>
                <a:srgbClr val="b01513"/>
              </a:buClr>
              <a:buSzPct val="80000"/>
              <a:buFont typeface="Wingdings 3" charset="2"/>
              <a:buChar char=""/>
            </a:pPr>
            <a:r>
              <a:rPr b="1" lang="en-US" sz="1800" spc="-1" strike="noStrike">
                <a:solidFill>
                  <a:srgbClr val="404040"/>
                </a:solidFill>
                <a:latin typeface="Century Gothic"/>
              </a:rPr>
              <a:t>Languages used </a:t>
            </a:r>
            <a:r>
              <a:rPr b="0" lang="en-US" sz="1800" spc="-1" strike="noStrike">
                <a:solidFill>
                  <a:srgbClr val="404040"/>
                </a:solidFill>
                <a:latin typeface="Century Gothic"/>
              </a:rPr>
              <a:t>: Python</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Wingdings 3" charset="2"/>
              <a:buChar char=""/>
            </a:pPr>
            <a:r>
              <a:rPr b="1" lang="en-US" sz="1800" spc="-1" strike="noStrike">
                <a:solidFill>
                  <a:srgbClr val="404040"/>
                </a:solidFill>
                <a:latin typeface="Century Gothic"/>
              </a:rPr>
              <a:t>Libraries used </a:t>
            </a:r>
            <a:r>
              <a:rPr b="0" lang="en-US" sz="1800" spc="-1" strike="noStrike">
                <a:solidFill>
                  <a:srgbClr val="404040"/>
                </a:solidFill>
                <a:latin typeface="Century Gothic"/>
              </a:rPr>
              <a:t>: Numpy, Pandas, Matplotlib, Seaborn, Pickle, Sklearn.</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Wingdings 3" charset="2"/>
              <a:buChar char=""/>
            </a:pPr>
            <a:r>
              <a:rPr b="1" lang="en-US" sz="1800" spc="-1" strike="noStrike">
                <a:solidFill>
                  <a:srgbClr val="404040"/>
                </a:solidFill>
                <a:latin typeface="Century Gothic"/>
                <a:ea typeface="Noto Sans CJK SC"/>
              </a:rPr>
              <a:t>Technologies Used </a:t>
            </a:r>
            <a:r>
              <a:rPr b="0" lang="en-US" sz="1800" spc="-1" strike="noStrike">
                <a:solidFill>
                  <a:srgbClr val="404040"/>
                </a:solidFill>
                <a:latin typeface="Century Gothic"/>
                <a:ea typeface="Noto Sans CJK SC"/>
              </a:rPr>
              <a:t>: Google Colab, Kaggle, F</a:t>
            </a:r>
            <a:r>
              <a:rPr b="0" lang="en-US" sz="1800" spc="-1" strike="noStrike">
                <a:solidFill>
                  <a:srgbClr val="404040"/>
                </a:solidFill>
                <a:latin typeface="Century Gothic"/>
              </a:rPr>
              <a:t>lask, html ,CSS, Bootstrap.</a:t>
            </a:r>
            <a:endParaRPr b="0" lang="en-US" sz="1800" spc="-1" strike="noStrike">
              <a:solidFill>
                <a:srgbClr val="404040"/>
              </a:solidFill>
              <a:latin typeface="Century Gothic"/>
            </a:endParaRPr>
          </a:p>
          <a:p>
            <a:pPr>
              <a:lnSpc>
                <a:spcPct val="100000"/>
              </a:lnSpc>
              <a:spcBef>
                <a:spcPts val="1001"/>
              </a:spcBef>
            </a:pPr>
            <a:endParaRPr b="0" lang="en-US" sz="1800" spc="-1" strike="noStrike">
              <a:solidFill>
                <a:srgbClr val="404040"/>
              </a:solidFill>
              <a:latin typeface="Century Gothic"/>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TextShape 1"/>
          <p:cNvSpPr txBox="1"/>
          <p:nvPr/>
        </p:nvSpPr>
        <p:spPr>
          <a:xfrm>
            <a:off x="1154880" y="973800"/>
            <a:ext cx="8825400" cy="706680"/>
          </a:xfrm>
          <a:prstGeom prst="rect">
            <a:avLst/>
          </a:prstGeom>
          <a:noFill/>
          <a:ln>
            <a:noFill/>
          </a:ln>
        </p:spPr>
        <p:txBody>
          <a:bodyPr anchor="ctr"/>
          <a:p>
            <a:pPr>
              <a:lnSpc>
                <a:spcPct val="100000"/>
              </a:lnSpc>
            </a:pPr>
            <a:r>
              <a:rPr b="0" lang="en-US" sz="3600" spc="-1" strike="noStrike">
                <a:solidFill>
                  <a:srgbClr val="ebebeb"/>
                </a:solidFill>
                <a:latin typeface="Century Gothic"/>
              </a:rPr>
              <a:t>References</a:t>
            </a:r>
            <a:endParaRPr b="0" lang="en-US" sz="3600" spc="-1" strike="noStrike">
              <a:solidFill>
                <a:srgbClr val="000000"/>
              </a:solidFill>
              <a:latin typeface="Century Gothic"/>
            </a:endParaRPr>
          </a:p>
        </p:txBody>
      </p:sp>
      <p:sp>
        <p:nvSpPr>
          <p:cNvPr id="329" name="TextShape 2"/>
          <p:cNvSpPr txBox="1"/>
          <p:nvPr/>
        </p:nvSpPr>
        <p:spPr>
          <a:xfrm>
            <a:off x="1154880" y="2603520"/>
            <a:ext cx="8825400" cy="3416040"/>
          </a:xfrm>
          <a:prstGeom prst="rect">
            <a:avLst/>
          </a:prstGeom>
          <a:noFill/>
          <a:ln>
            <a:noFill/>
          </a:ln>
        </p:spPr>
        <p:txBody>
          <a:bodyPr/>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Century Gothic"/>
              </a:rPr>
              <a:t>Moosavi, S., Samavatian, M. H., Parthasarathy, S., &amp; Ramnath, R. (2019). A Countrywide Traffic Accident Dataset. </a:t>
            </a:r>
            <a:r>
              <a:rPr b="0" i="1" lang="en-US" sz="1800" spc="-1" strike="noStrike">
                <a:solidFill>
                  <a:srgbClr val="404040"/>
                </a:solidFill>
                <a:latin typeface="Century Gothic"/>
              </a:rPr>
              <a:t>arXiv preprint arXiv:1906.05409</a:t>
            </a:r>
            <a:r>
              <a:rPr b="0" lang="en-US" sz="1800" spc="-1" strike="noStrike">
                <a:solidFill>
                  <a:srgbClr val="404040"/>
                </a:solidFill>
                <a:latin typeface="Century Gothic"/>
              </a:rPr>
              <a:t>.</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Century Gothic"/>
              </a:rPr>
              <a:t>Moosavi, S., Samavatian, M. H., Parthasarathy, S., Teodorescu, R., &amp; Ramnath, R. (2019, November). Accident Risk Prediction based on Heterogeneous Sparse Data: New Dataset and Insights. In </a:t>
            </a:r>
            <a:r>
              <a:rPr b="0" i="1" lang="en-US" sz="1800" spc="-1" strike="noStrike">
                <a:solidFill>
                  <a:srgbClr val="404040"/>
                </a:solidFill>
                <a:latin typeface="Century Gothic"/>
              </a:rPr>
              <a:t>Proceedings of the 27th ACM SIGSPATIAL International Conference on Advances in Geographic Information Systems</a:t>
            </a:r>
            <a:r>
              <a:rPr b="0" lang="en-US" sz="1800" spc="-1" strike="noStrike">
                <a:solidFill>
                  <a:srgbClr val="404040"/>
                </a:solidFill>
                <a:latin typeface="Century Gothic"/>
              </a:rPr>
              <a:t> (pp. 33-42).</a:t>
            </a:r>
            <a:endParaRPr b="0" lang="en-US" sz="1800" spc="-1" strike="noStrike">
              <a:solidFill>
                <a:srgbClr val="404040"/>
              </a:solidFill>
              <a:latin typeface="Century Gothic"/>
            </a:endParaRPr>
          </a:p>
          <a:p>
            <a:pPr>
              <a:lnSpc>
                <a:spcPct val="100000"/>
              </a:lnSpc>
              <a:spcBef>
                <a:spcPts val="1001"/>
              </a:spcBef>
            </a:pPr>
            <a:endParaRPr b="0" lang="en-US" sz="1800" spc="-1" strike="noStrike">
              <a:solidFill>
                <a:srgbClr val="404040"/>
              </a:solidFill>
              <a:latin typeface="Century Gothic"/>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TextShape 1"/>
          <p:cNvSpPr txBox="1"/>
          <p:nvPr/>
        </p:nvSpPr>
        <p:spPr>
          <a:xfrm>
            <a:off x="1154880" y="973800"/>
            <a:ext cx="8825400" cy="706680"/>
          </a:xfrm>
          <a:prstGeom prst="rect">
            <a:avLst/>
          </a:prstGeom>
          <a:noFill/>
          <a:ln>
            <a:noFill/>
          </a:ln>
        </p:spPr>
        <p:txBody>
          <a:bodyPr anchor="ctr"/>
          <a:p>
            <a:pPr>
              <a:lnSpc>
                <a:spcPct val="100000"/>
              </a:lnSpc>
            </a:pPr>
            <a:r>
              <a:rPr b="0" lang="en-US" sz="3600" spc="-1" strike="noStrike">
                <a:solidFill>
                  <a:srgbClr val="ebebeb"/>
                </a:solidFill>
                <a:latin typeface="Century Gothic"/>
              </a:rPr>
              <a:t> </a:t>
            </a:r>
            <a:endParaRPr b="0" lang="en-US" sz="3600" spc="-1" strike="noStrike">
              <a:solidFill>
                <a:srgbClr val="000000"/>
              </a:solidFill>
              <a:latin typeface="Century Gothic"/>
            </a:endParaRPr>
          </a:p>
        </p:txBody>
      </p:sp>
      <p:sp>
        <p:nvSpPr>
          <p:cNvPr id="331" name="TextShape 2"/>
          <p:cNvSpPr txBox="1"/>
          <p:nvPr/>
        </p:nvSpPr>
        <p:spPr>
          <a:xfrm>
            <a:off x="1154880" y="1927800"/>
            <a:ext cx="8825400" cy="4091760"/>
          </a:xfrm>
          <a:prstGeom prst="rect">
            <a:avLst/>
          </a:prstGeom>
          <a:noFill/>
          <a:ln>
            <a:noFill/>
          </a:ln>
        </p:spPr>
        <p:txBody>
          <a:bodyPr>
            <a:normAutofit/>
          </a:bodyPr>
          <a:p>
            <a:pPr marL="457200" algn="ctr">
              <a:lnSpc>
                <a:spcPct val="100000"/>
              </a:lnSpc>
              <a:spcBef>
                <a:spcPts val="1001"/>
              </a:spcBef>
            </a:pPr>
            <a:endParaRPr b="0" lang="en-US" sz="1800" spc="-1" strike="noStrike">
              <a:solidFill>
                <a:srgbClr val="404040"/>
              </a:solidFill>
              <a:latin typeface="Century Gothic"/>
            </a:endParaRPr>
          </a:p>
          <a:p>
            <a:pPr marL="457200" algn="ctr">
              <a:lnSpc>
                <a:spcPct val="100000"/>
              </a:lnSpc>
              <a:spcBef>
                <a:spcPts val="1001"/>
              </a:spcBef>
            </a:pPr>
            <a:endParaRPr b="0" lang="en-US" sz="1800" spc="-1" strike="noStrike">
              <a:solidFill>
                <a:srgbClr val="404040"/>
              </a:solidFill>
              <a:latin typeface="Century Gothic"/>
            </a:endParaRPr>
          </a:p>
          <a:p>
            <a:pPr marL="457200">
              <a:lnSpc>
                <a:spcPct val="100000"/>
              </a:lnSpc>
              <a:spcBef>
                <a:spcPts val="1001"/>
              </a:spcBef>
            </a:pPr>
            <a:r>
              <a:rPr b="0" lang="en-US" sz="7200" spc="-1" strike="noStrike">
                <a:solidFill>
                  <a:srgbClr val="404040"/>
                </a:solidFill>
                <a:latin typeface="Century Gothic"/>
              </a:rPr>
              <a:t>Thank You</a:t>
            </a:r>
            <a:endParaRPr b="0" lang="en-US" sz="7200" spc="-1" strike="noStrike">
              <a:solidFill>
                <a:srgbClr val="404040"/>
              </a:solidFill>
              <a:latin typeface="Century Gothic"/>
            </a:endParaRPr>
          </a:p>
          <a:p>
            <a:pPr marL="457200">
              <a:lnSpc>
                <a:spcPct val="100000"/>
              </a:lnSpc>
              <a:spcBef>
                <a:spcPts val="1001"/>
              </a:spcBef>
            </a:pPr>
            <a:endParaRPr b="0" lang="en-US" sz="7200" spc="-1" strike="noStrike">
              <a:solidFill>
                <a:srgbClr val="404040"/>
              </a:solidFill>
              <a:latin typeface="Century Gothic"/>
            </a:endParaRPr>
          </a:p>
          <a:p>
            <a:pPr marL="457200">
              <a:lnSpc>
                <a:spcPct val="100000"/>
              </a:lnSpc>
              <a:spcBef>
                <a:spcPts val="1001"/>
              </a:spcBef>
            </a:pPr>
            <a:r>
              <a:rPr b="1" lang="en-US" sz="1600" spc="-1" strike="noStrike">
                <a:solidFill>
                  <a:srgbClr val="404040"/>
                </a:solidFill>
                <a:latin typeface="Century Gothic"/>
              </a:rPr>
              <a:t>Project Guide:</a:t>
            </a:r>
            <a:r>
              <a:rPr b="1" lang="en-US" sz="1600" spc="-1" strike="noStrike">
                <a:solidFill>
                  <a:srgbClr val="404040"/>
                </a:solidFill>
                <a:latin typeface="Century Gothic"/>
              </a:rPr>
              <a:t>	</a:t>
            </a:r>
            <a:r>
              <a:rPr b="1" lang="en-US" sz="1600" spc="-1" strike="noStrike">
                <a:solidFill>
                  <a:srgbClr val="404040"/>
                </a:solidFill>
                <a:latin typeface="Century Gothic"/>
              </a:rPr>
              <a:t>	</a:t>
            </a:r>
            <a:r>
              <a:rPr b="1" lang="en-US" sz="1600" spc="-1" strike="noStrike">
                <a:solidFill>
                  <a:srgbClr val="404040"/>
                </a:solidFill>
                <a:latin typeface="Century Gothic"/>
              </a:rPr>
              <a:t>	</a:t>
            </a:r>
            <a:r>
              <a:rPr b="1" lang="en-US" sz="1600" spc="-1" strike="noStrike">
                <a:solidFill>
                  <a:srgbClr val="404040"/>
                </a:solidFill>
                <a:latin typeface="Century Gothic"/>
              </a:rPr>
              <a:t>	</a:t>
            </a:r>
            <a:r>
              <a:rPr b="1" lang="en-US" sz="1600" spc="-1" strike="noStrike">
                <a:solidFill>
                  <a:srgbClr val="404040"/>
                </a:solidFill>
                <a:latin typeface="Century Gothic"/>
              </a:rPr>
              <a:t>	</a:t>
            </a:r>
            <a:r>
              <a:rPr b="1" lang="en-US" sz="1600" spc="-1" strike="noStrike">
                <a:solidFill>
                  <a:srgbClr val="404040"/>
                </a:solidFill>
                <a:latin typeface="Century Gothic"/>
              </a:rPr>
              <a:t>	</a:t>
            </a:r>
            <a:r>
              <a:rPr b="1" lang="en-US" sz="1600" spc="-1" strike="noStrike">
                <a:solidFill>
                  <a:srgbClr val="404040"/>
                </a:solidFill>
                <a:latin typeface="Century Gothic"/>
              </a:rPr>
              <a:t>	</a:t>
            </a:r>
            <a:r>
              <a:rPr b="1" lang="en-US" sz="1600" spc="-1" strike="noStrike">
                <a:solidFill>
                  <a:srgbClr val="404040"/>
                </a:solidFill>
                <a:latin typeface="Century Gothic"/>
              </a:rPr>
              <a:t>	</a:t>
            </a:r>
            <a:r>
              <a:rPr b="1" lang="en-US" sz="1600" spc="-1" strike="noStrike">
                <a:solidFill>
                  <a:srgbClr val="404040"/>
                </a:solidFill>
                <a:latin typeface="Century Gothic"/>
              </a:rPr>
              <a:t>         </a:t>
            </a:r>
            <a:r>
              <a:rPr b="1" lang="en-US" sz="1600" spc="-1" strike="noStrike">
                <a:solidFill>
                  <a:srgbClr val="404040"/>
                </a:solidFill>
                <a:latin typeface="Century Gothic"/>
              </a:rPr>
              <a:t>	</a:t>
            </a:r>
            <a:r>
              <a:rPr b="1" lang="en-US" sz="1600" spc="-1" strike="noStrike">
                <a:solidFill>
                  <a:srgbClr val="404040"/>
                </a:solidFill>
                <a:latin typeface="Century Gothic"/>
              </a:rPr>
              <a:t>Submitted By:</a:t>
            </a:r>
            <a:endParaRPr b="0" lang="en-US" sz="1600" spc="-1" strike="noStrike">
              <a:solidFill>
                <a:srgbClr val="404040"/>
              </a:solidFill>
              <a:latin typeface="Century Gothic"/>
            </a:endParaRPr>
          </a:p>
          <a:p>
            <a:pPr marL="457200">
              <a:lnSpc>
                <a:spcPct val="100000"/>
              </a:lnSpc>
              <a:spcBef>
                <a:spcPts val="1001"/>
              </a:spcBef>
            </a:pPr>
            <a:r>
              <a:rPr b="0" lang="en-US" sz="1600" spc="-1" strike="noStrike">
                <a:solidFill>
                  <a:srgbClr val="404040"/>
                </a:solidFill>
                <a:latin typeface="Century Gothic"/>
              </a:rPr>
              <a:t>Dr. Preeti Chandrakar</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K . Raj Kamal - 16115030</a:t>
            </a:r>
            <a:endParaRPr b="0" lang="en-US" sz="1600" spc="-1" strike="noStrike">
              <a:solidFill>
                <a:srgbClr val="404040"/>
              </a:solidFill>
              <a:latin typeface="Century Gothic"/>
            </a:endParaRPr>
          </a:p>
          <a:p>
            <a:pPr marL="457200">
              <a:lnSpc>
                <a:spcPct val="100000"/>
              </a:lnSpc>
              <a:spcBef>
                <a:spcPts val="1001"/>
              </a:spcBef>
            </a:pPr>
            <a:r>
              <a:rPr b="0" lang="en-US" sz="1600" spc="-1" strike="noStrike">
                <a:solidFill>
                  <a:srgbClr val="404040"/>
                </a:solidFill>
                <a:latin typeface="Century Gothic"/>
              </a:rPr>
              <a:t>( Assistant Professor)</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G . Jayanth Kumar – 16115022</a:t>
            </a:r>
            <a:endParaRPr b="0" lang="en-US" sz="1600" spc="-1" strike="noStrike">
              <a:solidFill>
                <a:srgbClr val="404040"/>
              </a:solidFill>
              <a:latin typeface="Century Gothic"/>
            </a:endParaRPr>
          </a:p>
          <a:p>
            <a:pPr marL="457200">
              <a:lnSpc>
                <a:spcPct val="100000"/>
              </a:lnSpc>
              <a:spcBef>
                <a:spcPts val="1001"/>
              </a:spcBef>
            </a:pP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 </a:t>
            </a:r>
            <a:r>
              <a:rPr b="0" lang="en-US" sz="1600" spc="-1" strike="noStrike">
                <a:solidFill>
                  <a:srgbClr val="404040"/>
                </a:solidFill>
                <a:latin typeface="Century Gothic"/>
              </a:rPr>
              <a:t>K . Gautham Kumar -16115029</a:t>
            </a:r>
            <a:endParaRPr b="0" lang="en-US" sz="1600" spc="-1" strike="noStrike">
              <a:solidFill>
                <a:srgbClr val="404040"/>
              </a:solidFill>
              <a:latin typeface="Century Gothic"/>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TextShape 1"/>
          <p:cNvSpPr txBox="1"/>
          <p:nvPr/>
        </p:nvSpPr>
        <p:spPr>
          <a:xfrm>
            <a:off x="1154880" y="973800"/>
            <a:ext cx="8825400" cy="706680"/>
          </a:xfrm>
          <a:prstGeom prst="rect">
            <a:avLst/>
          </a:prstGeom>
          <a:noFill/>
          <a:ln>
            <a:noFill/>
          </a:ln>
        </p:spPr>
        <p:txBody>
          <a:bodyPr anchor="ctr"/>
          <a:p>
            <a:pPr>
              <a:lnSpc>
                <a:spcPct val="100000"/>
              </a:lnSpc>
            </a:pPr>
            <a:r>
              <a:rPr b="0" lang="en-US" sz="3600" spc="-1" strike="noStrike">
                <a:solidFill>
                  <a:srgbClr val="ebebeb"/>
                </a:solidFill>
                <a:latin typeface="Century Gothic"/>
              </a:rPr>
              <a:t>Introduction &amp; Literature survey</a:t>
            </a:r>
            <a:endParaRPr b="0" lang="en-US" sz="3600" spc="-1" strike="noStrike">
              <a:solidFill>
                <a:srgbClr val="000000"/>
              </a:solidFill>
              <a:latin typeface="Century Gothic"/>
            </a:endParaRPr>
          </a:p>
        </p:txBody>
      </p:sp>
      <p:sp>
        <p:nvSpPr>
          <p:cNvPr id="276" name="TextShape 2"/>
          <p:cNvSpPr txBox="1"/>
          <p:nvPr/>
        </p:nvSpPr>
        <p:spPr>
          <a:xfrm>
            <a:off x="1154880" y="2603520"/>
            <a:ext cx="8825400" cy="3475800"/>
          </a:xfrm>
          <a:prstGeom prst="rect">
            <a:avLst/>
          </a:prstGeom>
          <a:noFill/>
          <a:ln>
            <a:noFill/>
          </a:ln>
        </p:spPr>
        <p:txBody>
          <a:bodyPr>
            <a:normAutofit/>
          </a:bodyPr>
          <a:p>
            <a:pPr marL="343080" indent="-342720" algn="just">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Reducing traffic accidents is an important public safety challenge, therefore, accident analysis and prediction has been a topic of much research over the past few decades. Using small-scale datasets with limited coverage, being dependent on extensive set of data, and being not applicable for real-time purposes are the important shortcomings of the existing studies. </a:t>
            </a:r>
            <a:endParaRPr b="0" lang="en-US" sz="1800" spc="-1" strike="noStrike">
              <a:solidFill>
                <a:srgbClr val="404040"/>
              </a:solidFill>
              <a:latin typeface="Century Gothic"/>
            </a:endParaRPr>
          </a:p>
          <a:p>
            <a:pPr marL="343080" indent="-342720" algn="just">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To address these challenges, we use a new dataset labeled as “US Accidents” published in the paper titled “Accident Risk Prediction based on Heterogeneous Sparse Data: New Dataset and Insights”. This dataset with 3 million records can be used as a solution for real-time traffic accident prediction using easy-to-obtain, but sparse data.  Using this dataset accompanied with Machine Learning and Deep Learning models we want to design better solutions than the ones presented in the base reference paper.</a:t>
            </a:r>
            <a:endParaRPr b="0" lang="en-US" sz="1800" spc="-1" strike="noStrike">
              <a:solidFill>
                <a:srgbClr val="404040"/>
              </a:solidFill>
              <a:latin typeface="Century Gothic"/>
            </a:endParaRPr>
          </a:p>
          <a:p>
            <a:pPr marL="343080" indent="-342720" algn="just">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In paper titled “Accident Risk Prediction based on Heterogeneous Sparse Data: New Dataset and Insights” they proposed this dataset and designed the Deep Accident Prediction model based on artificial neural networks. For the initial analysis we considered the paper titled “A Countrywide Traffic Accident Dataset” through which the initial version of the dataset was published.</a:t>
            </a:r>
            <a:endParaRPr b="0" lang="en-US" sz="1800" spc="-1" strike="noStrike">
              <a:solidFill>
                <a:srgbClr val="404040"/>
              </a:solidFill>
              <a:latin typeface="Century Gothic"/>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TextShape 1"/>
          <p:cNvSpPr txBox="1"/>
          <p:nvPr/>
        </p:nvSpPr>
        <p:spPr>
          <a:xfrm>
            <a:off x="1154880" y="973800"/>
            <a:ext cx="8825400" cy="706680"/>
          </a:xfrm>
          <a:prstGeom prst="rect">
            <a:avLst/>
          </a:prstGeom>
          <a:noFill/>
          <a:ln>
            <a:noFill/>
          </a:ln>
        </p:spPr>
        <p:txBody>
          <a:bodyPr anchor="ctr"/>
          <a:p>
            <a:pPr>
              <a:lnSpc>
                <a:spcPct val="100000"/>
              </a:lnSpc>
            </a:pPr>
            <a:r>
              <a:rPr b="0" lang="en-US" sz="3600" spc="-1" strike="noStrike">
                <a:solidFill>
                  <a:srgbClr val="ebebeb"/>
                </a:solidFill>
                <a:latin typeface="Century Gothic"/>
              </a:rPr>
              <a:t>Scope and Objectives</a:t>
            </a:r>
            <a:endParaRPr b="0" lang="en-US" sz="3600" spc="-1" strike="noStrike">
              <a:solidFill>
                <a:srgbClr val="000000"/>
              </a:solidFill>
              <a:latin typeface="Century Gothic"/>
            </a:endParaRPr>
          </a:p>
        </p:txBody>
      </p:sp>
      <p:sp>
        <p:nvSpPr>
          <p:cNvPr id="278" name="TextShape 2"/>
          <p:cNvSpPr txBox="1"/>
          <p:nvPr/>
        </p:nvSpPr>
        <p:spPr>
          <a:xfrm>
            <a:off x="1154880" y="2422080"/>
            <a:ext cx="8825400" cy="3597480"/>
          </a:xfrm>
          <a:prstGeom prst="rect">
            <a:avLst/>
          </a:prstGeom>
          <a:noFill/>
          <a:ln>
            <a:noFill/>
          </a:ln>
        </p:spPr>
        <p:txBody>
          <a:bodyPr/>
          <a:p>
            <a:pPr marL="343080" indent="-342720" algn="just">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Traffic accidents reduce level of traffic safety and cause traffic congestions. In order to increase the level of traffic safety, it is necessary to ensure that the causes of accidents are revealed and the risks are minimized.</a:t>
            </a:r>
            <a:endParaRPr b="0" lang="en-US" sz="1800" spc="-1" strike="noStrike">
              <a:solidFill>
                <a:srgbClr val="404040"/>
              </a:solidFill>
              <a:latin typeface="Century Gothic"/>
            </a:endParaRPr>
          </a:p>
          <a:p>
            <a:pPr algn="just">
              <a:lnSpc>
                <a:spcPct val="100000"/>
              </a:lnSpc>
              <a:spcBef>
                <a:spcPts val="1001"/>
              </a:spcBef>
            </a:pPr>
            <a:r>
              <a:rPr b="0" lang="en-US" sz="1800" spc="-1" strike="noStrike">
                <a:solidFill>
                  <a:srgbClr val="404040"/>
                </a:solidFill>
                <a:latin typeface="Times New Roman"/>
              </a:rPr>
              <a:t>Objectives are :</a:t>
            </a:r>
            <a:endParaRPr b="0" lang="en-US" sz="1800" spc="-1" strike="noStrike">
              <a:solidFill>
                <a:srgbClr val="404040"/>
              </a:solidFill>
              <a:latin typeface="Century Gothic"/>
            </a:endParaRPr>
          </a:p>
          <a:p>
            <a:pPr marL="343080" indent="-342720" algn="just">
              <a:lnSpc>
                <a:spcPct val="100000"/>
              </a:lnSpc>
              <a:spcBef>
                <a:spcPts val="1001"/>
              </a:spcBef>
              <a:buClr>
                <a:srgbClr val="b01513"/>
              </a:buClr>
              <a:buSzPct val="80000"/>
              <a:buFont typeface="Century Gothic"/>
              <a:buAutoNum type="arabicPeriod"/>
            </a:pPr>
            <a:r>
              <a:rPr b="0" lang="en-US" sz="1800" spc="-1" strike="noStrike">
                <a:solidFill>
                  <a:srgbClr val="404040"/>
                </a:solidFill>
                <a:latin typeface="Times New Roman"/>
              </a:rPr>
              <a:t>Based on the climatic conditions and the physical input features predict the probability of occurrence of an accident.</a:t>
            </a:r>
            <a:endParaRPr b="0" lang="en-US" sz="1800" spc="-1" strike="noStrike">
              <a:solidFill>
                <a:srgbClr val="404040"/>
              </a:solidFill>
              <a:latin typeface="Century Gothic"/>
            </a:endParaRPr>
          </a:p>
          <a:p>
            <a:pPr marL="343080" indent="-342720" algn="just">
              <a:lnSpc>
                <a:spcPct val="100000"/>
              </a:lnSpc>
              <a:spcBef>
                <a:spcPts val="1001"/>
              </a:spcBef>
              <a:buClr>
                <a:srgbClr val="b01513"/>
              </a:buClr>
              <a:buSzPct val="80000"/>
              <a:buFont typeface="Century Gothic"/>
              <a:buAutoNum type="arabicPeriod"/>
            </a:pPr>
            <a:r>
              <a:rPr b="0" lang="en-US" sz="1800" spc="-1" strike="noStrike">
                <a:solidFill>
                  <a:srgbClr val="404040"/>
                </a:solidFill>
                <a:latin typeface="Times New Roman"/>
              </a:rPr>
              <a:t>Once there’s a possibility of an accident then we further explore the severity level associated with that accident. </a:t>
            </a:r>
            <a:endParaRPr b="0" lang="en-US" sz="1800" spc="-1" strike="noStrike">
              <a:solidFill>
                <a:srgbClr val="404040"/>
              </a:solidFill>
              <a:latin typeface="Century Gothic"/>
            </a:endParaRPr>
          </a:p>
          <a:p>
            <a:pPr marL="343080" indent="-342720" algn="just">
              <a:lnSpc>
                <a:spcPct val="100000"/>
              </a:lnSpc>
              <a:spcBef>
                <a:spcPts val="1001"/>
              </a:spcBef>
              <a:buClr>
                <a:srgbClr val="b01513"/>
              </a:buClr>
              <a:buSzPct val="80000"/>
              <a:buFont typeface="Century Gothic"/>
              <a:buAutoNum type="arabicPeriod"/>
            </a:pPr>
            <a:r>
              <a:rPr b="0" lang="en-US" sz="1800" spc="-1" strike="noStrike">
                <a:solidFill>
                  <a:srgbClr val="404040"/>
                </a:solidFill>
                <a:latin typeface="Times New Roman"/>
              </a:rPr>
              <a:t>To design a Graphical User Interface which allows end user interact with trained model.</a:t>
            </a:r>
            <a:endParaRPr b="0" lang="en-US" sz="1800" spc="-1" strike="noStrike">
              <a:solidFill>
                <a:srgbClr val="404040"/>
              </a:solidFill>
              <a:latin typeface="Century Gothic"/>
            </a:endParaRPr>
          </a:p>
          <a:p>
            <a:pPr>
              <a:lnSpc>
                <a:spcPct val="100000"/>
              </a:lnSpc>
              <a:spcBef>
                <a:spcPts val="1001"/>
              </a:spcBef>
            </a:pPr>
            <a:endParaRPr b="0" lang="en-US" sz="1800" spc="-1" strike="noStrike">
              <a:solidFill>
                <a:srgbClr val="404040"/>
              </a:solidFill>
              <a:latin typeface="Century Gothic"/>
            </a:endParaRPr>
          </a:p>
          <a:p>
            <a:pPr algn="just">
              <a:lnSpc>
                <a:spcPct val="100000"/>
              </a:lnSpc>
              <a:spcBef>
                <a:spcPts val="1001"/>
              </a:spcBef>
            </a:pPr>
            <a:endParaRPr b="0" lang="en-US" sz="1800" spc="-1" strike="noStrike">
              <a:solidFill>
                <a:srgbClr val="404040"/>
              </a:solidFill>
              <a:latin typeface="Century Gothic"/>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TextShape 1"/>
          <p:cNvSpPr txBox="1"/>
          <p:nvPr/>
        </p:nvSpPr>
        <p:spPr>
          <a:xfrm>
            <a:off x="1154880" y="2373480"/>
            <a:ext cx="8865360" cy="1819440"/>
          </a:xfrm>
          <a:prstGeom prst="rect">
            <a:avLst/>
          </a:prstGeom>
          <a:noFill/>
          <a:ln>
            <a:noFill/>
          </a:ln>
        </p:spPr>
        <p:txBody>
          <a:bodyPr anchor="b"/>
          <a:p>
            <a:pPr>
              <a:lnSpc>
                <a:spcPct val="100000"/>
              </a:lnSpc>
            </a:pPr>
            <a:r>
              <a:rPr b="0" lang="en-US" sz="4400" spc="-1" strike="noStrike">
                <a:solidFill>
                  <a:srgbClr val="ebebeb"/>
                </a:solidFill>
                <a:latin typeface="Century Gothic"/>
              </a:rPr>
              <a:t>Architecture and Flow Control</a:t>
            </a:r>
            <a:endParaRPr b="0" lang="en-US" sz="4400" spc="-1" strike="noStrike">
              <a:solidFill>
                <a:srgbClr val="000000"/>
              </a:solidFill>
              <a:latin typeface="Century Gothic"/>
            </a:endParaRPr>
          </a:p>
        </p:txBody>
      </p:sp>
      <p:sp>
        <p:nvSpPr>
          <p:cNvPr id="280" name="TextShape 2"/>
          <p:cNvSpPr txBox="1"/>
          <p:nvPr/>
        </p:nvSpPr>
        <p:spPr>
          <a:xfrm>
            <a:off x="1154880" y="5029200"/>
            <a:ext cx="8825400" cy="860040"/>
          </a:xfrm>
          <a:prstGeom prst="rect">
            <a:avLst/>
          </a:prstGeom>
          <a:noFill/>
          <a:ln>
            <a:noFill/>
          </a:ln>
        </p:spPr>
        <p:txBody>
          <a:bodyPr/>
          <a:p>
            <a:pPr>
              <a:lnSpc>
                <a:spcPct val="100000"/>
              </a:lnSpc>
              <a:spcBef>
                <a:spcPts val="1001"/>
              </a:spcBef>
            </a:pPr>
            <a:r>
              <a:rPr b="0" lang="en-US" sz="2000" spc="-1" strike="noStrike">
                <a:solidFill>
                  <a:srgbClr val="b01513"/>
                </a:solidFill>
                <a:latin typeface="Century Gothic"/>
              </a:rPr>
              <a:t>               </a:t>
            </a:r>
            <a:endParaRPr b="0" lang="en-US" sz="2000" spc="-1" strike="noStrike">
              <a:solidFill>
                <a:srgbClr val="404040"/>
              </a:solidFill>
              <a:latin typeface="Century Gothic"/>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TextShape 1"/>
          <p:cNvSpPr txBox="1"/>
          <p:nvPr/>
        </p:nvSpPr>
        <p:spPr>
          <a:xfrm>
            <a:off x="1154880" y="973800"/>
            <a:ext cx="8825400" cy="706680"/>
          </a:xfrm>
          <a:prstGeom prst="rect">
            <a:avLst/>
          </a:prstGeom>
          <a:noFill/>
          <a:ln>
            <a:noFill/>
          </a:ln>
        </p:spPr>
        <p:txBody>
          <a:bodyPr anchor="ctr"/>
          <a:p>
            <a:pPr>
              <a:lnSpc>
                <a:spcPct val="100000"/>
              </a:lnSpc>
            </a:pPr>
            <a:r>
              <a:rPr b="0" lang="en-US" sz="3600" spc="-1" strike="noStrike">
                <a:solidFill>
                  <a:srgbClr val="ebebeb"/>
                </a:solidFill>
                <a:latin typeface="Century Gothic"/>
              </a:rPr>
              <a:t>Cont..</a:t>
            </a:r>
            <a:endParaRPr b="0" lang="en-US" sz="3600" spc="-1" strike="noStrike">
              <a:solidFill>
                <a:srgbClr val="000000"/>
              </a:solidFill>
              <a:latin typeface="Century Gothic"/>
            </a:endParaRPr>
          </a:p>
        </p:txBody>
      </p:sp>
      <p:sp>
        <p:nvSpPr>
          <p:cNvPr id="282" name="TextShape 2"/>
          <p:cNvSpPr txBox="1"/>
          <p:nvPr/>
        </p:nvSpPr>
        <p:spPr>
          <a:xfrm>
            <a:off x="1154880" y="2603520"/>
            <a:ext cx="8825400" cy="3416040"/>
          </a:xfrm>
          <a:prstGeom prst="rect">
            <a:avLst/>
          </a:prstGeom>
          <a:noFill/>
          <a:ln>
            <a:noFill/>
          </a:ln>
        </p:spPr>
        <p:txBody>
          <a:bodyPr/>
          <a:p>
            <a:pPr marL="343080" indent="-342720" algn="just">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The diagram also explains the flow of data and what transformations it undergoes during each phases.</a:t>
            </a:r>
            <a:endParaRPr b="0" lang="en-US" sz="1800" spc="-1" strike="noStrike">
              <a:solidFill>
                <a:srgbClr val="404040"/>
              </a:solidFill>
              <a:latin typeface="Century Gothic"/>
            </a:endParaRPr>
          </a:p>
          <a:p>
            <a:pPr marL="343080" indent="-342720" algn="just">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The actual dataset used consists of 3 Millions records. This dataset is imbalanced due to inconsistency in number of records belonging every class. So we made various versions of datasets to make it balanced and applied suitable machine learning models to better predict the target variable.</a:t>
            </a:r>
            <a:endParaRPr b="0" lang="en-US" sz="1800" spc="-1" strike="noStrike">
              <a:solidFill>
                <a:srgbClr val="404040"/>
              </a:solidFill>
              <a:latin typeface="Century Gothic"/>
            </a:endParaRPr>
          </a:p>
          <a:p>
            <a:pPr marL="343080" indent="-342720" algn="just">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The overall Architecture of the project shown below shows the Data Preprocessing, EDA (Exploratory data analysis) and Modeling phases in detail.</a:t>
            </a:r>
            <a:endParaRPr b="0" lang="en-US" sz="1800" spc="-1" strike="noStrike">
              <a:solidFill>
                <a:srgbClr val="404040"/>
              </a:solidFill>
              <a:latin typeface="Century Gothic"/>
            </a:endParaRPr>
          </a:p>
          <a:p>
            <a:pPr algn="just">
              <a:lnSpc>
                <a:spcPct val="100000"/>
              </a:lnSpc>
              <a:spcBef>
                <a:spcPts val="1001"/>
              </a:spcBef>
            </a:pPr>
            <a:endParaRPr b="0" lang="en-US" sz="1800" spc="-1" strike="noStrike">
              <a:solidFill>
                <a:srgbClr val="404040"/>
              </a:solidFill>
              <a:latin typeface="Century Gothic"/>
            </a:endParaRPr>
          </a:p>
          <a:p>
            <a:pPr algn="just">
              <a:lnSpc>
                <a:spcPct val="100000"/>
              </a:lnSpc>
              <a:spcBef>
                <a:spcPts val="1001"/>
              </a:spcBef>
            </a:pPr>
            <a:endParaRPr b="0" lang="en-US" sz="1800" spc="-1" strike="noStrike">
              <a:solidFill>
                <a:srgbClr val="404040"/>
              </a:solidFill>
              <a:latin typeface="Century Gothic"/>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Picture 2" descr=""/>
          <p:cNvPicPr/>
          <p:nvPr/>
        </p:nvPicPr>
        <p:blipFill>
          <a:blip r:embed="rId1"/>
          <a:stretch/>
        </p:blipFill>
        <p:spPr>
          <a:xfrm>
            <a:off x="2369880" y="231840"/>
            <a:ext cx="7070040" cy="650340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extShape 1"/>
          <p:cNvSpPr txBox="1"/>
          <p:nvPr/>
        </p:nvSpPr>
        <p:spPr>
          <a:xfrm>
            <a:off x="1154880" y="973800"/>
            <a:ext cx="8825400" cy="706680"/>
          </a:xfrm>
          <a:prstGeom prst="rect">
            <a:avLst/>
          </a:prstGeom>
          <a:noFill/>
          <a:ln>
            <a:noFill/>
          </a:ln>
        </p:spPr>
        <p:txBody>
          <a:bodyPr anchor="ctr"/>
          <a:p>
            <a:pPr>
              <a:lnSpc>
                <a:spcPct val="100000"/>
              </a:lnSpc>
            </a:pPr>
            <a:r>
              <a:rPr b="0" lang="en-US" sz="3600" spc="-1" strike="noStrike">
                <a:solidFill>
                  <a:srgbClr val="ebebeb"/>
                </a:solidFill>
                <a:latin typeface="Century Gothic"/>
              </a:rPr>
              <a:t>Versions of datasets : </a:t>
            </a:r>
            <a:endParaRPr b="0" lang="en-US" sz="3600" spc="-1" strike="noStrike">
              <a:solidFill>
                <a:srgbClr val="000000"/>
              </a:solidFill>
              <a:latin typeface="Century Gothic"/>
            </a:endParaRPr>
          </a:p>
        </p:txBody>
      </p:sp>
      <p:sp>
        <p:nvSpPr>
          <p:cNvPr id="285" name="TextShape 2"/>
          <p:cNvSpPr txBox="1"/>
          <p:nvPr/>
        </p:nvSpPr>
        <p:spPr>
          <a:xfrm>
            <a:off x="1154880" y="2603520"/>
            <a:ext cx="8825400" cy="3416040"/>
          </a:xfrm>
          <a:prstGeom prst="rect">
            <a:avLst/>
          </a:prstGeom>
          <a:noFill/>
          <a:ln>
            <a:noFill/>
          </a:ln>
        </p:spPr>
        <p:txBody>
          <a:bodyPr/>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The actual dataset used consists of 3 Millions records. This dataset is imbalanced due to inconsistency in number of records belonging every class. So we made various versions of datasets to make it balanced and applied suitable machine learning models to better predict the target variable.</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Version - 0 : Actual Dataset</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Version - 1 : Dataset Considering single country info</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Version  - 2 : Sampling Version 0 Dataset</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Version  - 3 : Generating Synthetic data for minority classes of Version -2</a:t>
            </a:r>
            <a:endParaRPr b="0" lang="en-US" sz="1800" spc="-1" strike="noStrike">
              <a:solidFill>
                <a:srgbClr val="404040"/>
              </a:solidFill>
              <a:latin typeface="Century Gothic"/>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TextShape 1"/>
          <p:cNvSpPr txBox="1"/>
          <p:nvPr/>
        </p:nvSpPr>
        <p:spPr>
          <a:xfrm>
            <a:off x="1154880" y="969120"/>
            <a:ext cx="8825400" cy="703800"/>
          </a:xfrm>
          <a:prstGeom prst="rect">
            <a:avLst/>
          </a:prstGeom>
          <a:noFill/>
          <a:ln>
            <a:noFill/>
          </a:ln>
        </p:spPr>
        <p:txBody>
          <a:bodyPr anchor="ctr"/>
          <a:p>
            <a:pPr>
              <a:lnSpc>
                <a:spcPct val="100000"/>
              </a:lnSpc>
            </a:pPr>
            <a:r>
              <a:rPr b="0" lang="en-US" sz="3600" spc="-1" strike="noStrike">
                <a:solidFill>
                  <a:srgbClr val="ebebeb"/>
                </a:solidFill>
                <a:latin typeface="Century Gothic"/>
              </a:rPr>
              <a:t>Feature Selection</a:t>
            </a:r>
            <a:endParaRPr b="0" lang="en-US" sz="3600" spc="-1" strike="noStrike">
              <a:solidFill>
                <a:srgbClr val="000000"/>
              </a:solidFill>
              <a:latin typeface="Century Gothic"/>
            </a:endParaRPr>
          </a:p>
        </p:txBody>
      </p:sp>
      <p:sp>
        <p:nvSpPr>
          <p:cNvPr id="287" name="TextShape 2"/>
          <p:cNvSpPr txBox="1"/>
          <p:nvPr/>
        </p:nvSpPr>
        <p:spPr>
          <a:xfrm>
            <a:off x="1154880" y="2603520"/>
            <a:ext cx="4827600" cy="3416040"/>
          </a:xfrm>
          <a:prstGeom prst="rect">
            <a:avLst/>
          </a:prstGeom>
          <a:noFill/>
          <a:ln>
            <a:noFill/>
          </a:ln>
        </p:spPr>
        <p:txBody>
          <a:bodyPr>
            <a:normAutofit/>
          </a:bodyPr>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The features that are relevant for the task of accident prediction are only selected and the rest of the features have been removed from the dataset. A total of 31 features(29 available from the actual dataset and 2 additional features generated through the feature generation step explained in the below section) are being selected from the available 49 features. </a:t>
            </a:r>
            <a:endParaRPr b="0" lang="en-US" sz="1800" spc="-1" strike="noStrike">
              <a:solidFill>
                <a:srgbClr val="404040"/>
              </a:solidFill>
              <a:latin typeface="Century Gothic"/>
            </a:endParaRPr>
          </a:p>
          <a:p>
            <a:pPr marL="343080" indent="-342720">
              <a:lnSpc>
                <a:spcPct val="100000"/>
              </a:lnSpc>
              <a:spcBef>
                <a:spcPts val="1001"/>
              </a:spcBef>
              <a:buClr>
                <a:srgbClr val="b01513"/>
              </a:buClr>
              <a:buSzPct val="80000"/>
              <a:buFont typeface="Wingdings 3" charset="2"/>
              <a:buChar char=""/>
            </a:pPr>
            <a:r>
              <a:rPr b="0" lang="en-US" sz="1800" spc="-1" strike="noStrike">
                <a:solidFill>
                  <a:srgbClr val="404040"/>
                </a:solidFill>
                <a:latin typeface="Times New Roman"/>
              </a:rPr>
              <a:t>The features such as End_Lat (ending latitude of the accident), End_Lng (Ending Longitude of the accident) can be removed since they do no effect target variable.</a:t>
            </a:r>
            <a:endParaRPr b="0" lang="en-US" sz="1800" spc="-1" strike="noStrike">
              <a:solidFill>
                <a:srgbClr val="404040"/>
              </a:solidFill>
              <a:latin typeface="Century Gothic"/>
            </a:endParaRPr>
          </a:p>
          <a:p>
            <a:pPr>
              <a:lnSpc>
                <a:spcPct val="100000"/>
              </a:lnSpc>
              <a:spcBef>
                <a:spcPts val="1001"/>
              </a:spcBef>
            </a:pPr>
            <a:endParaRPr b="0" lang="en-US" sz="1800" spc="-1" strike="noStrike">
              <a:solidFill>
                <a:srgbClr val="404040"/>
              </a:solidFill>
              <a:latin typeface="Century Gothic"/>
            </a:endParaRPr>
          </a:p>
        </p:txBody>
      </p:sp>
      <p:pic>
        <p:nvPicPr>
          <p:cNvPr id="288" name="Content Placeholder 6" descr=""/>
          <p:cNvPicPr/>
          <p:nvPr/>
        </p:nvPicPr>
        <p:blipFill>
          <a:blip r:embed="rId1"/>
          <a:stretch/>
        </p:blipFill>
        <p:spPr>
          <a:xfrm>
            <a:off x="6208560" y="3000600"/>
            <a:ext cx="4931280" cy="270432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TM02900722[[fn=Ion Boardroom]]</Template>
  <TotalTime>14218</TotalTime>
  <Application>LibreOffice/6.0.7.3$Linux_X86_64 LibreOffice_project/00m0$Build-3</Application>
  <Words>2107</Words>
  <Paragraphs>110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2019-09-12T06:26:36Z</dcterms:created>
  <dc:creator>Jayanth Gunda</dc:creator>
  <dc:description/>
  <dc:language>en-IN</dc:language>
  <cp:lastModifiedBy/>
  <dcterms:modified xsi:type="dcterms:W3CDTF">2020-05-07T00:47:14Z</dcterms:modified>
  <cp:revision>99</cp:revision>
  <dc:subject/>
  <dc:title>Path planning using Fuzzy logic and optimization using WDO algo</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28</vt:i4>
  </property>
</Properties>
</file>